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4606" r:id="rId4"/>
  </p:sldMasterIdLst>
  <p:notesMasterIdLst>
    <p:notesMasterId r:id="rId21"/>
  </p:notesMasterIdLst>
  <p:handoutMasterIdLst>
    <p:handoutMasterId r:id="rId22"/>
  </p:handoutMasterIdLst>
  <p:sldIdLst>
    <p:sldId id="3148" r:id="rId5"/>
    <p:sldId id="3131" r:id="rId6"/>
    <p:sldId id="3133" r:id="rId7"/>
    <p:sldId id="3135" r:id="rId8"/>
    <p:sldId id="3132" r:id="rId9"/>
    <p:sldId id="3298" r:id="rId10"/>
    <p:sldId id="3299" r:id="rId11"/>
    <p:sldId id="3146" r:id="rId12"/>
    <p:sldId id="3137" r:id="rId13"/>
    <p:sldId id="3139" r:id="rId14"/>
    <p:sldId id="3142" r:id="rId15"/>
    <p:sldId id="3300" r:id="rId16"/>
    <p:sldId id="3140" r:id="rId17"/>
    <p:sldId id="415" r:id="rId18"/>
    <p:sldId id="3145" r:id="rId19"/>
    <p:sldId id="3130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63" userDrawn="1">
          <p15:clr>
            <a:srgbClr val="A4A3A4"/>
          </p15:clr>
        </p15:guide>
        <p15:guide id="2" pos="159" userDrawn="1">
          <p15:clr>
            <a:srgbClr val="A4A3A4"/>
          </p15:clr>
        </p15:guide>
        <p15:guide id="3" pos="5602" userDrawn="1">
          <p15:clr>
            <a:srgbClr val="A4A3A4"/>
          </p15:clr>
        </p15:guide>
        <p15:guide id="4" pos="374" userDrawn="1">
          <p15:clr>
            <a:srgbClr val="A4A3A4"/>
          </p15:clr>
        </p15:guide>
        <p15:guide id="5" pos="5386" userDrawn="1">
          <p15:clr>
            <a:srgbClr val="A4A3A4"/>
          </p15:clr>
        </p15:guide>
        <p15:guide id="6" orient="horz" pos="1450" userDrawn="1">
          <p15:clr>
            <a:srgbClr val="A4A3A4"/>
          </p15:clr>
        </p15:guide>
        <p15:guide id="7" orient="horz" pos="2226" userDrawn="1">
          <p15:clr>
            <a:srgbClr val="A4A3A4"/>
          </p15:clr>
        </p15:guide>
        <p15:guide id="8" orient="horz" pos="2822">
          <p15:clr>
            <a:srgbClr val="A4A3A4"/>
          </p15:clr>
        </p15:guide>
        <p15:guide id="9" orient="horz" pos="1088">
          <p15:clr>
            <a:srgbClr val="A4A3A4"/>
          </p15:clr>
        </p15:guide>
        <p15:guide id="10" orient="horz" pos="167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E2D6"/>
    <a:srgbClr val="B2CAB5"/>
    <a:srgbClr val="FFFFFF"/>
    <a:srgbClr val="DBAB05"/>
    <a:srgbClr val="F6C314"/>
    <a:srgbClr val="FDC918"/>
    <a:srgbClr val="1F232E"/>
    <a:srgbClr val="BD0B0B"/>
    <a:srgbClr val="232B36"/>
    <a:srgbClr val="1FD7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7" autoAdjust="0"/>
    <p:restoredTop sz="96408" autoAdjust="0"/>
  </p:normalViewPr>
  <p:slideViewPr>
    <p:cSldViewPr snapToGrid="0">
      <p:cViewPr>
        <p:scale>
          <a:sx n="100" d="100"/>
          <a:sy n="100" d="100"/>
        </p:scale>
        <p:origin x="128" y="60"/>
      </p:cViewPr>
      <p:guideLst>
        <p:guide orient="horz" pos="3763"/>
        <p:guide pos="159"/>
        <p:guide pos="5602"/>
        <p:guide pos="374"/>
        <p:guide pos="5386"/>
        <p:guide orient="horz" pos="1450"/>
        <p:guide orient="horz" pos="2226"/>
        <p:guide orient="horz" pos="2822"/>
        <p:guide orient="horz" pos="1088"/>
        <p:guide orient="horz" pos="1670"/>
      </p:guideLst>
    </p:cSldViewPr>
  </p:slideViewPr>
  <p:outlineViewPr>
    <p:cViewPr>
      <p:scale>
        <a:sx n="33" d="100"/>
        <a:sy n="33" d="100"/>
      </p:scale>
      <p:origin x="0" y="-1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9472"/>
    </p:cViewPr>
  </p:sorterViewPr>
  <p:notesViewPr>
    <p:cSldViewPr snapToGrid="0">
      <p:cViewPr varScale="1">
        <p:scale>
          <a:sx n="99" d="100"/>
          <a:sy n="99" d="100"/>
        </p:scale>
        <p:origin x="3920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05079466496285"/>
          <c:y val="3.8373916319905492E-2"/>
          <c:w val="0.79901503301572407"/>
          <c:h val="0.8368083244913534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Экспорт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Лист1!$A$2:$A$16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397.1</c:v>
                </c:pt>
                <c:pt idx="1">
                  <c:v>516.70000000000005</c:v>
                </c:pt>
                <c:pt idx="2">
                  <c:v>524.70000000000005</c:v>
                </c:pt>
                <c:pt idx="3">
                  <c:v>527.29999999999995</c:v>
                </c:pt>
                <c:pt idx="4">
                  <c:v>497.4</c:v>
                </c:pt>
                <c:pt idx="5">
                  <c:v>343.5</c:v>
                </c:pt>
                <c:pt idx="6">
                  <c:v>285.7</c:v>
                </c:pt>
                <c:pt idx="7">
                  <c:v>357.3</c:v>
                </c:pt>
                <c:pt idx="8">
                  <c:v>449.6</c:v>
                </c:pt>
                <c:pt idx="9">
                  <c:v>423</c:v>
                </c:pt>
                <c:pt idx="10">
                  <c:v>336</c:v>
                </c:pt>
                <c:pt idx="11">
                  <c:v>492</c:v>
                </c:pt>
                <c:pt idx="12">
                  <c:v>591</c:v>
                </c:pt>
                <c:pt idx="13">
                  <c:v>425.3</c:v>
                </c:pt>
                <c:pt idx="14">
                  <c:v>433.9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E7-4604-8CD8-A7350B4F2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980608"/>
        <c:axId val="76982144"/>
      </c:lineChart>
      <c:catAx>
        <c:axId val="76980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982144"/>
        <c:crosses val="autoZero"/>
        <c:auto val="1"/>
        <c:lblAlgn val="ctr"/>
        <c:lblOffset val="100"/>
        <c:noMultiLvlLbl val="0"/>
      </c:catAx>
      <c:valAx>
        <c:axId val="76982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6980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0934360771597E-2"/>
          <c:y val="4.2553191489361722E-2"/>
          <c:w val="0.73986030646735068"/>
          <c:h val="0.83680832449135345"/>
        </c:manualLayout>
      </c:layout>
      <c:lineChart>
        <c:grouping val="standar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Импорт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Лист1!$A$2:$A$16</c:f>
              <c:numCache>
                <c:formatCode>General</c:formatCode>
                <c:ptCount val="15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</c:numCache>
            </c:numRef>
          </c:cat>
          <c:val>
            <c:numRef>
              <c:f>Лист1!$C$2:$C$16</c:f>
              <c:numCache>
                <c:formatCode>General</c:formatCode>
                <c:ptCount val="15"/>
                <c:pt idx="0">
                  <c:v>7.6</c:v>
                </c:pt>
                <c:pt idx="1">
                  <c:v>11.3</c:v>
                </c:pt>
                <c:pt idx="2">
                  <c:v>16.7</c:v>
                </c:pt>
                <c:pt idx="3">
                  <c:v>16.3</c:v>
                </c:pt>
                <c:pt idx="4">
                  <c:v>19</c:v>
                </c:pt>
                <c:pt idx="5">
                  <c:v>16.3</c:v>
                </c:pt>
                <c:pt idx="6">
                  <c:v>17.100000000000001</c:v>
                </c:pt>
                <c:pt idx="7">
                  <c:v>21.6</c:v>
                </c:pt>
                <c:pt idx="8">
                  <c:v>25.8</c:v>
                </c:pt>
                <c:pt idx="9">
                  <c:v>25.5</c:v>
                </c:pt>
                <c:pt idx="10">
                  <c:v>30.2</c:v>
                </c:pt>
                <c:pt idx="11">
                  <c:v>36.800000000000004</c:v>
                </c:pt>
                <c:pt idx="12">
                  <c:v>42</c:v>
                </c:pt>
                <c:pt idx="13">
                  <c:v>43.5</c:v>
                </c:pt>
                <c:pt idx="14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73-49F1-ADBD-4DB73EA88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570944"/>
        <c:axId val="136994176"/>
      </c:lineChart>
      <c:catAx>
        <c:axId val="133570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6994176"/>
        <c:crosses val="autoZero"/>
        <c:auto val="1"/>
        <c:lblAlgn val="ctr"/>
        <c:lblOffset val="100"/>
        <c:noMultiLvlLbl val="0"/>
      </c:catAx>
      <c:valAx>
        <c:axId val="136994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33570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D494B7-F61C-45A0-812D-9D7BEBAF3A0F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B1C6DAB6-E30D-4456-A4DC-093C24FE9247}">
      <dgm:prSet/>
      <dgm:spPr/>
      <dgm:t>
        <a:bodyPr/>
        <a:lstStyle/>
        <a:p>
          <a:pPr rtl="0"/>
          <a:r>
            <a:rPr lang="ru-RU" dirty="0">
              <a:latin typeface="Times New Roman" pitchFamily="18" charset="0"/>
              <a:cs typeface="Times New Roman" pitchFamily="18" charset="0"/>
            </a:rPr>
            <a:t>Расширение номенклатуры и объема экспорта </a:t>
          </a:r>
          <a:r>
            <a:rPr lang="ru-RU" dirty="0" err="1">
              <a:latin typeface="Times New Roman" pitchFamily="18" charset="0"/>
              <a:cs typeface="Times New Roman" pitchFamily="18" charset="0"/>
            </a:rPr>
            <a:t>несырьевой</a:t>
          </a:r>
          <a:r>
            <a:rPr lang="ru-RU" dirty="0">
              <a:latin typeface="Times New Roman" pitchFamily="18" charset="0"/>
              <a:cs typeface="Times New Roman" pitchFamily="18" charset="0"/>
            </a:rPr>
            <a:t> продукции</a:t>
          </a:r>
        </a:p>
      </dgm:t>
    </dgm:pt>
    <dgm:pt modelId="{8F51FCF6-843D-4509-A460-3A05173A3FAA}" type="parTrans" cxnId="{86414879-CE91-4CFE-97EA-06A1322F6631}">
      <dgm:prSet/>
      <dgm:spPr/>
      <dgm:t>
        <a:bodyPr/>
        <a:lstStyle/>
        <a:p>
          <a:endParaRPr lang="ru-RU"/>
        </a:p>
      </dgm:t>
    </dgm:pt>
    <dgm:pt modelId="{4BCE3AEC-D039-44DE-A03B-989B965AE2C0}" type="sibTrans" cxnId="{86414879-CE91-4CFE-97EA-06A1322F6631}">
      <dgm:prSet/>
      <dgm:spPr/>
      <dgm:t>
        <a:bodyPr/>
        <a:lstStyle/>
        <a:p>
          <a:endParaRPr lang="ru-RU"/>
        </a:p>
      </dgm:t>
    </dgm:pt>
    <dgm:pt modelId="{CE4F134D-556C-4F7B-8A17-BD844BD0169B}">
      <dgm:prSet/>
      <dgm:spPr/>
      <dgm:t>
        <a:bodyPr/>
        <a:lstStyle/>
        <a:p>
          <a:pPr rtl="0"/>
          <a:r>
            <a:rPr lang="ru-RU" dirty="0">
              <a:latin typeface="Times New Roman" pitchFamily="18" charset="0"/>
              <a:cs typeface="Times New Roman" pitchFamily="18" charset="0"/>
            </a:rPr>
            <a:t>Содействие развитию российских предприятий </a:t>
          </a:r>
          <a:r>
            <a:rPr lang="ru-RU" dirty="0" err="1">
              <a:latin typeface="Times New Roman" pitchFamily="18" charset="0"/>
              <a:cs typeface="Times New Roman" pitchFamily="18" charset="0"/>
            </a:rPr>
            <a:t>несырьевого</a:t>
          </a:r>
          <a:r>
            <a:rPr lang="ru-RU" dirty="0">
              <a:latin typeface="Times New Roman" pitchFamily="18" charset="0"/>
              <a:cs typeface="Times New Roman" pitchFamily="18" charset="0"/>
            </a:rPr>
            <a:t> сектора экономики, достижению ими уровня глобальных лидеров мировой экономики  </a:t>
          </a:r>
        </a:p>
      </dgm:t>
    </dgm:pt>
    <dgm:pt modelId="{086BDE47-630E-4C39-B14D-C09F98957745}" type="parTrans" cxnId="{4F7C29DA-7C78-4BD2-894D-6DDF54B1694B}">
      <dgm:prSet/>
      <dgm:spPr/>
      <dgm:t>
        <a:bodyPr/>
        <a:lstStyle/>
        <a:p>
          <a:endParaRPr lang="ru-RU"/>
        </a:p>
      </dgm:t>
    </dgm:pt>
    <dgm:pt modelId="{190668F1-EC1B-4090-BD74-04A4BFB31179}" type="sibTrans" cxnId="{4F7C29DA-7C78-4BD2-894D-6DDF54B1694B}">
      <dgm:prSet/>
      <dgm:spPr/>
      <dgm:t>
        <a:bodyPr/>
        <a:lstStyle/>
        <a:p>
          <a:endParaRPr lang="ru-RU"/>
        </a:p>
      </dgm:t>
    </dgm:pt>
    <dgm:pt modelId="{22AEAB1D-B28F-47D4-9235-493CE84BC2C1}" type="pres">
      <dgm:prSet presAssocID="{19D494B7-F61C-45A0-812D-9D7BEBAF3A0F}" presName="diagram" presStyleCnt="0">
        <dgm:presLayoutVars>
          <dgm:dir/>
          <dgm:resizeHandles val="exact"/>
        </dgm:presLayoutVars>
      </dgm:prSet>
      <dgm:spPr/>
    </dgm:pt>
    <dgm:pt modelId="{217B8826-8415-4A14-BACD-3EE6726EC9B0}" type="pres">
      <dgm:prSet presAssocID="{B1C6DAB6-E30D-4456-A4DC-093C24FE9247}" presName="node" presStyleLbl="node1" presStyleIdx="0" presStyleCnt="2">
        <dgm:presLayoutVars>
          <dgm:bulletEnabled val="1"/>
        </dgm:presLayoutVars>
      </dgm:prSet>
      <dgm:spPr/>
    </dgm:pt>
    <dgm:pt modelId="{50FD2C85-FD36-4A49-ACA5-30137B0E6304}" type="pres">
      <dgm:prSet presAssocID="{4BCE3AEC-D039-44DE-A03B-989B965AE2C0}" presName="sibTrans" presStyleCnt="0"/>
      <dgm:spPr/>
    </dgm:pt>
    <dgm:pt modelId="{706BA7F5-4E46-435A-9737-3C247CA0BB70}" type="pres">
      <dgm:prSet presAssocID="{CE4F134D-556C-4F7B-8A17-BD844BD0169B}" presName="node" presStyleLbl="node1" presStyleIdx="1" presStyleCnt="2">
        <dgm:presLayoutVars>
          <dgm:bulletEnabled val="1"/>
        </dgm:presLayoutVars>
      </dgm:prSet>
      <dgm:spPr/>
    </dgm:pt>
  </dgm:ptLst>
  <dgm:cxnLst>
    <dgm:cxn modelId="{C71B7C14-BA5C-48AB-A90A-92B20841FAE9}" type="presOf" srcId="{CE4F134D-556C-4F7B-8A17-BD844BD0169B}" destId="{706BA7F5-4E46-435A-9737-3C247CA0BB70}" srcOrd="0" destOrd="0" presId="urn:microsoft.com/office/officeart/2005/8/layout/default"/>
    <dgm:cxn modelId="{B2C55670-2EA9-4AD4-98E6-CC4AFA4BB202}" type="presOf" srcId="{B1C6DAB6-E30D-4456-A4DC-093C24FE9247}" destId="{217B8826-8415-4A14-BACD-3EE6726EC9B0}" srcOrd="0" destOrd="0" presId="urn:microsoft.com/office/officeart/2005/8/layout/default"/>
    <dgm:cxn modelId="{9D30E677-A53B-4804-AC0B-C47A62AEB53A}" type="presOf" srcId="{19D494B7-F61C-45A0-812D-9D7BEBAF3A0F}" destId="{22AEAB1D-B28F-47D4-9235-493CE84BC2C1}" srcOrd="0" destOrd="0" presId="urn:microsoft.com/office/officeart/2005/8/layout/default"/>
    <dgm:cxn modelId="{86414879-CE91-4CFE-97EA-06A1322F6631}" srcId="{19D494B7-F61C-45A0-812D-9D7BEBAF3A0F}" destId="{B1C6DAB6-E30D-4456-A4DC-093C24FE9247}" srcOrd="0" destOrd="0" parTransId="{8F51FCF6-843D-4509-A460-3A05173A3FAA}" sibTransId="{4BCE3AEC-D039-44DE-A03B-989B965AE2C0}"/>
    <dgm:cxn modelId="{4F7C29DA-7C78-4BD2-894D-6DDF54B1694B}" srcId="{19D494B7-F61C-45A0-812D-9D7BEBAF3A0F}" destId="{CE4F134D-556C-4F7B-8A17-BD844BD0169B}" srcOrd="1" destOrd="0" parTransId="{086BDE47-630E-4C39-B14D-C09F98957745}" sibTransId="{190668F1-EC1B-4090-BD74-04A4BFB31179}"/>
    <dgm:cxn modelId="{A550BC07-CBAF-4B00-9533-79433016C5C7}" type="presParOf" srcId="{22AEAB1D-B28F-47D4-9235-493CE84BC2C1}" destId="{217B8826-8415-4A14-BACD-3EE6726EC9B0}" srcOrd="0" destOrd="0" presId="urn:microsoft.com/office/officeart/2005/8/layout/default"/>
    <dgm:cxn modelId="{5D468A29-F81E-4635-BB26-1D16771A53F3}" type="presParOf" srcId="{22AEAB1D-B28F-47D4-9235-493CE84BC2C1}" destId="{50FD2C85-FD36-4A49-ACA5-30137B0E6304}" srcOrd="1" destOrd="0" presId="urn:microsoft.com/office/officeart/2005/8/layout/default"/>
    <dgm:cxn modelId="{C7E8DC81-A250-4D74-B18A-DF341734F061}" type="presParOf" srcId="{22AEAB1D-B28F-47D4-9235-493CE84BC2C1}" destId="{706BA7F5-4E46-435A-9737-3C247CA0BB70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D11F74-08FF-4F38-9637-322A728418DF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4491B9A-D8FF-453E-9728-4A2237EC8916}">
      <dgm:prSet custT="1"/>
      <dgm:spPr/>
      <dgm:t>
        <a:bodyPr/>
        <a:lstStyle/>
        <a:p>
          <a:pPr rtl="0"/>
          <a:r>
            <a:rPr lang="ru-RU" sz="1600" b="0" i="0" baseline="0" dirty="0">
              <a:latin typeface="Times New Roman" pitchFamily="18" charset="0"/>
              <a:cs typeface="Times New Roman" pitchFamily="18" charset="0"/>
            </a:rPr>
            <a:t>Стимулирование изменения товарной структуры экспорта в сторону увеличения удельного веса продукции с высокой добавленной стоимостью</a:t>
          </a:r>
        </a:p>
      </dgm:t>
    </dgm:pt>
    <dgm:pt modelId="{F56586BC-220E-4F09-AD22-A9B04C22DEE3}" type="parTrans" cxnId="{FA7B7677-826C-41D9-8A51-03D2092179FE}">
      <dgm:prSet/>
      <dgm:spPr/>
      <dgm:t>
        <a:bodyPr/>
        <a:lstStyle/>
        <a:p>
          <a:endParaRPr lang="ru-RU"/>
        </a:p>
      </dgm:t>
    </dgm:pt>
    <dgm:pt modelId="{9F177159-DEB6-449C-A953-DC9E9E6E6623}" type="sibTrans" cxnId="{FA7B7677-826C-41D9-8A51-03D2092179FE}">
      <dgm:prSet/>
      <dgm:spPr/>
      <dgm:t>
        <a:bodyPr/>
        <a:lstStyle/>
        <a:p>
          <a:endParaRPr lang="ru-RU"/>
        </a:p>
      </dgm:t>
    </dgm:pt>
    <dgm:pt modelId="{9D23D39A-C4E2-416A-B089-6F591C2AB98B}">
      <dgm:prSet custT="1"/>
      <dgm:spPr/>
      <dgm:t>
        <a:bodyPr/>
        <a:lstStyle/>
        <a:p>
          <a:pPr rtl="0"/>
          <a:r>
            <a:rPr lang="ru-RU" sz="1600" b="0" i="0" baseline="0" dirty="0">
              <a:latin typeface="Times New Roman" pitchFamily="18" charset="0"/>
              <a:cs typeface="Times New Roman" pitchFamily="18" charset="0"/>
            </a:rPr>
            <a:t>Обеспечение устойчивости и гибкости цепей поставок</a:t>
          </a:r>
        </a:p>
      </dgm:t>
    </dgm:pt>
    <dgm:pt modelId="{AB4B0AF6-F616-4288-9778-CA0FAEFE981B}" type="parTrans" cxnId="{B5E8D59F-A44A-4839-B0B3-F8EE7FBBB74E}">
      <dgm:prSet/>
      <dgm:spPr/>
      <dgm:t>
        <a:bodyPr/>
        <a:lstStyle/>
        <a:p>
          <a:endParaRPr lang="ru-RU"/>
        </a:p>
      </dgm:t>
    </dgm:pt>
    <dgm:pt modelId="{9DE991FE-9E6F-427C-B057-4FFC6E8731A0}" type="sibTrans" cxnId="{B5E8D59F-A44A-4839-B0B3-F8EE7FBBB74E}">
      <dgm:prSet/>
      <dgm:spPr/>
      <dgm:t>
        <a:bodyPr/>
        <a:lstStyle/>
        <a:p>
          <a:endParaRPr lang="ru-RU"/>
        </a:p>
      </dgm:t>
    </dgm:pt>
    <dgm:pt modelId="{F77FED8B-C297-4BBA-840A-735424B14527}">
      <dgm:prSet custT="1"/>
      <dgm:spPr/>
      <dgm:t>
        <a:bodyPr/>
        <a:lstStyle/>
        <a:p>
          <a:pPr rtl="0"/>
          <a:r>
            <a:rPr lang="ru-RU" sz="1600" b="0" i="0" baseline="0" dirty="0">
              <a:latin typeface="Times New Roman" pitchFamily="18" charset="0"/>
              <a:cs typeface="Times New Roman" pitchFamily="18" charset="0"/>
            </a:rPr>
            <a:t>Обеспечение безопасности и надежности цепей поставок</a:t>
          </a:r>
        </a:p>
      </dgm:t>
    </dgm:pt>
    <dgm:pt modelId="{74027572-A78C-4268-BB53-F66BBA0ADFD2}" type="parTrans" cxnId="{AADE3173-8ADA-4253-A3BA-6ABCD02FC8ED}">
      <dgm:prSet/>
      <dgm:spPr/>
      <dgm:t>
        <a:bodyPr/>
        <a:lstStyle/>
        <a:p>
          <a:endParaRPr lang="ru-RU"/>
        </a:p>
      </dgm:t>
    </dgm:pt>
    <dgm:pt modelId="{48A7557C-AB4E-426B-85FF-8ADAEDDD3DC4}" type="sibTrans" cxnId="{AADE3173-8ADA-4253-A3BA-6ABCD02FC8ED}">
      <dgm:prSet/>
      <dgm:spPr/>
      <dgm:t>
        <a:bodyPr/>
        <a:lstStyle/>
        <a:p>
          <a:endParaRPr lang="ru-RU"/>
        </a:p>
      </dgm:t>
    </dgm:pt>
    <dgm:pt modelId="{A6E1A10B-099D-491E-BF96-4D4A7051080E}">
      <dgm:prSet custT="1"/>
      <dgm:spPr/>
      <dgm:t>
        <a:bodyPr/>
        <a:lstStyle/>
        <a:p>
          <a:pPr rtl="0"/>
          <a:r>
            <a:rPr lang="ru-RU" sz="1600" b="0" i="0" baseline="0" dirty="0">
              <a:latin typeface="Times New Roman" pitchFamily="18" charset="0"/>
              <a:cs typeface="Times New Roman" pitchFamily="18" charset="0"/>
            </a:rPr>
            <a:t>Содействие повышению эффективности цепей поставок</a:t>
          </a:r>
          <a:endParaRPr lang="ru-RU" sz="2400" b="0" i="0" baseline="0" dirty="0">
            <a:latin typeface="Times New Roman" pitchFamily="18" charset="0"/>
            <a:cs typeface="Times New Roman" pitchFamily="18" charset="0"/>
          </a:endParaRPr>
        </a:p>
      </dgm:t>
    </dgm:pt>
    <dgm:pt modelId="{66E1F25A-3835-477D-8FC9-A35898733809}" type="parTrans" cxnId="{EAF39148-7683-45A7-B4DF-EE039ECFDE07}">
      <dgm:prSet/>
      <dgm:spPr/>
      <dgm:t>
        <a:bodyPr/>
        <a:lstStyle/>
        <a:p>
          <a:endParaRPr lang="ru-RU"/>
        </a:p>
      </dgm:t>
    </dgm:pt>
    <dgm:pt modelId="{47534AC3-95F5-40CE-81B6-32F6DAEB77CB}" type="sibTrans" cxnId="{EAF39148-7683-45A7-B4DF-EE039ECFDE07}">
      <dgm:prSet/>
      <dgm:spPr/>
      <dgm:t>
        <a:bodyPr/>
        <a:lstStyle/>
        <a:p>
          <a:endParaRPr lang="ru-RU"/>
        </a:p>
      </dgm:t>
    </dgm:pt>
    <dgm:pt modelId="{CA9C761B-FA56-43FB-AC9E-45D4B2E87B29}" type="pres">
      <dgm:prSet presAssocID="{0DD11F74-08FF-4F38-9637-322A728418DF}" presName="linear" presStyleCnt="0">
        <dgm:presLayoutVars>
          <dgm:dir/>
          <dgm:animLvl val="lvl"/>
          <dgm:resizeHandles val="exact"/>
        </dgm:presLayoutVars>
      </dgm:prSet>
      <dgm:spPr/>
    </dgm:pt>
    <dgm:pt modelId="{0861D56A-544D-434A-BD07-627A205B40FD}" type="pres">
      <dgm:prSet presAssocID="{F4491B9A-D8FF-453E-9728-4A2237EC8916}" presName="parentLin" presStyleCnt="0"/>
      <dgm:spPr/>
    </dgm:pt>
    <dgm:pt modelId="{8A439F5B-5578-41D7-89B6-1A53C89BF61B}" type="pres">
      <dgm:prSet presAssocID="{F4491B9A-D8FF-453E-9728-4A2237EC8916}" presName="parentLeftMargin" presStyleLbl="node1" presStyleIdx="0" presStyleCnt="4"/>
      <dgm:spPr/>
    </dgm:pt>
    <dgm:pt modelId="{3FC11D1D-7995-44CE-8E51-622A1C5B1464}" type="pres">
      <dgm:prSet presAssocID="{F4491B9A-D8FF-453E-9728-4A2237EC891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46CCAAE-83AB-421D-B27A-A300974DDDCC}" type="pres">
      <dgm:prSet presAssocID="{F4491B9A-D8FF-453E-9728-4A2237EC8916}" presName="negativeSpace" presStyleCnt="0"/>
      <dgm:spPr/>
    </dgm:pt>
    <dgm:pt modelId="{1EF0EE23-83B8-420C-BB97-0F8D1C4FA486}" type="pres">
      <dgm:prSet presAssocID="{F4491B9A-D8FF-453E-9728-4A2237EC8916}" presName="childText" presStyleLbl="conFgAcc1" presStyleIdx="0" presStyleCnt="4">
        <dgm:presLayoutVars>
          <dgm:bulletEnabled val="1"/>
        </dgm:presLayoutVars>
      </dgm:prSet>
      <dgm:spPr/>
    </dgm:pt>
    <dgm:pt modelId="{CFE5163C-AAAD-4C2A-97BC-49AC8C4D945E}" type="pres">
      <dgm:prSet presAssocID="{9F177159-DEB6-449C-A953-DC9E9E6E6623}" presName="spaceBetweenRectangles" presStyleCnt="0"/>
      <dgm:spPr/>
    </dgm:pt>
    <dgm:pt modelId="{FC31490E-E8C5-444B-9ACC-2D3B772CFEE9}" type="pres">
      <dgm:prSet presAssocID="{9D23D39A-C4E2-416A-B089-6F591C2AB98B}" presName="parentLin" presStyleCnt="0"/>
      <dgm:spPr/>
    </dgm:pt>
    <dgm:pt modelId="{FBA65DC1-52A8-45F3-AD01-CABF66474C40}" type="pres">
      <dgm:prSet presAssocID="{9D23D39A-C4E2-416A-B089-6F591C2AB98B}" presName="parentLeftMargin" presStyleLbl="node1" presStyleIdx="0" presStyleCnt="4"/>
      <dgm:spPr/>
    </dgm:pt>
    <dgm:pt modelId="{642C587B-EEF7-4C02-9D84-7BB2B57B35FB}" type="pres">
      <dgm:prSet presAssocID="{9D23D39A-C4E2-416A-B089-6F591C2AB98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6460138-90B7-4477-8E6C-41BF724A0F84}" type="pres">
      <dgm:prSet presAssocID="{9D23D39A-C4E2-416A-B089-6F591C2AB98B}" presName="negativeSpace" presStyleCnt="0"/>
      <dgm:spPr/>
    </dgm:pt>
    <dgm:pt modelId="{096C7BD3-649C-433E-819C-34C29C94BA2F}" type="pres">
      <dgm:prSet presAssocID="{9D23D39A-C4E2-416A-B089-6F591C2AB98B}" presName="childText" presStyleLbl="conFgAcc1" presStyleIdx="1" presStyleCnt="4">
        <dgm:presLayoutVars>
          <dgm:bulletEnabled val="1"/>
        </dgm:presLayoutVars>
      </dgm:prSet>
      <dgm:spPr/>
    </dgm:pt>
    <dgm:pt modelId="{955DC5F4-79EB-41FD-99BF-6D39F4C5C6D3}" type="pres">
      <dgm:prSet presAssocID="{9DE991FE-9E6F-427C-B057-4FFC6E8731A0}" presName="spaceBetweenRectangles" presStyleCnt="0"/>
      <dgm:spPr/>
    </dgm:pt>
    <dgm:pt modelId="{4D9F0B41-BA91-46C6-8F51-5222F4A0BA69}" type="pres">
      <dgm:prSet presAssocID="{F77FED8B-C297-4BBA-840A-735424B14527}" presName="parentLin" presStyleCnt="0"/>
      <dgm:spPr/>
    </dgm:pt>
    <dgm:pt modelId="{69C9FBF4-7F09-44EA-87ED-C00679CB69C8}" type="pres">
      <dgm:prSet presAssocID="{F77FED8B-C297-4BBA-840A-735424B14527}" presName="parentLeftMargin" presStyleLbl="node1" presStyleIdx="1" presStyleCnt="4"/>
      <dgm:spPr/>
    </dgm:pt>
    <dgm:pt modelId="{1BC53F88-6248-4513-B9DC-E12F2572F8D3}" type="pres">
      <dgm:prSet presAssocID="{F77FED8B-C297-4BBA-840A-735424B1452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5158652-A29F-4327-9163-53E5C86A66BA}" type="pres">
      <dgm:prSet presAssocID="{F77FED8B-C297-4BBA-840A-735424B14527}" presName="negativeSpace" presStyleCnt="0"/>
      <dgm:spPr/>
    </dgm:pt>
    <dgm:pt modelId="{3A5F0B8B-9AFB-4A64-AF78-3834CA05C343}" type="pres">
      <dgm:prSet presAssocID="{F77FED8B-C297-4BBA-840A-735424B14527}" presName="childText" presStyleLbl="conFgAcc1" presStyleIdx="2" presStyleCnt="4">
        <dgm:presLayoutVars>
          <dgm:bulletEnabled val="1"/>
        </dgm:presLayoutVars>
      </dgm:prSet>
      <dgm:spPr/>
    </dgm:pt>
    <dgm:pt modelId="{E43DF997-1937-494C-AB55-ACB6B97D35D0}" type="pres">
      <dgm:prSet presAssocID="{48A7557C-AB4E-426B-85FF-8ADAEDDD3DC4}" presName="spaceBetweenRectangles" presStyleCnt="0"/>
      <dgm:spPr/>
    </dgm:pt>
    <dgm:pt modelId="{61E581EF-CBAB-4EA1-A54D-21EEC309D4F9}" type="pres">
      <dgm:prSet presAssocID="{A6E1A10B-099D-491E-BF96-4D4A7051080E}" presName="parentLin" presStyleCnt="0"/>
      <dgm:spPr/>
    </dgm:pt>
    <dgm:pt modelId="{E2995EAC-5BAA-4D5A-8640-5061CA8D9580}" type="pres">
      <dgm:prSet presAssocID="{A6E1A10B-099D-491E-BF96-4D4A7051080E}" presName="parentLeftMargin" presStyleLbl="node1" presStyleIdx="2" presStyleCnt="4"/>
      <dgm:spPr/>
    </dgm:pt>
    <dgm:pt modelId="{AF5D7BDC-778D-451F-8F8D-6F25EBE45A94}" type="pres">
      <dgm:prSet presAssocID="{A6E1A10B-099D-491E-BF96-4D4A7051080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B9A835B6-5E17-451A-AA50-924C5C14A5A6}" type="pres">
      <dgm:prSet presAssocID="{A6E1A10B-099D-491E-BF96-4D4A7051080E}" presName="negativeSpace" presStyleCnt="0"/>
      <dgm:spPr/>
    </dgm:pt>
    <dgm:pt modelId="{A401F927-324A-47B7-9494-18A42E34EA97}" type="pres">
      <dgm:prSet presAssocID="{A6E1A10B-099D-491E-BF96-4D4A7051080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925E10B-8956-4C43-97C7-C2E90F3C379D}" type="presOf" srcId="{9D23D39A-C4E2-416A-B089-6F591C2AB98B}" destId="{FBA65DC1-52A8-45F3-AD01-CABF66474C40}" srcOrd="0" destOrd="0" presId="urn:microsoft.com/office/officeart/2005/8/layout/list1"/>
    <dgm:cxn modelId="{B0248916-A7B0-41B6-9A24-AC2968E86E6E}" type="presOf" srcId="{F77FED8B-C297-4BBA-840A-735424B14527}" destId="{1BC53F88-6248-4513-B9DC-E12F2572F8D3}" srcOrd="1" destOrd="0" presId="urn:microsoft.com/office/officeart/2005/8/layout/list1"/>
    <dgm:cxn modelId="{E28C5037-AB36-49CE-BBA8-D47CB82A3994}" type="presOf" srcId="{A6E1A10B-099D-491E-BF96-4D4A7051080E}" destId="{AF5D7BDC-778D-451F-8F8D-6F25EBE45A94}" srcOrd="1" destOrd="0" presId="urn:microsoft.com/office/officeart/2005/8/layout/list1"/>
    <dgm:cxn modelId="{DD84C140-1AFA-4E0C-8504-D65E65E030B6}" type="presOf" srcId="{F77FED8B-C297-4BBA-840A-735424B14527}" destId="{69C9FBF4-7F09-44EA-87ED-C00679CB69C8}" srcOrd="0" destOrd="0" presId="urn:microsoft.com/office/officeart/2005/8/layout/list1"/>
    <dgm:cxn modelId="{EAF39148-7683-45A7-B4DF-EE039ECFDE07}" srcId="{0DD11F74-08FF-4F38-9637-322A728418DF}" destId="{A6E1A10B-099D-491E-BF96-4D4A7051080E}" srcOrd="3" destOrd="0" parTransId="{66E1F25A-3835-477D-8FC9-A35898733809}" sibTransId="{47534AC3-95F5-40CE-81B6-32F6DAEB77CB}"/>
    <dgm:cxn modelId="{AADE3173-8ADA-4253-A3BA-6ABCD02FC8ED}" srcId="{0DD11F74-08FF-4F38-9637-322A728418DF}" destId="{F77FED8B-C297-4BBA-840A-735424B14527}" srcOrd="2" destOrd="0" parTransId="{74027572-A78C-4268-BB53-F66BBA0ADFD2}" sibTransId="{48A7557C-AB4E-426B-85FF-8ADAEDDD3DC4}"/>
    <dgm:cxn modelId="{FA7B7677-826C-41D9-8A51-03D2092179FE}" srcId="{0DD11F74-08FF-4F38-9637-322A728418DF}" destId="{F4491B9A-D8FF-453E-9728-4A2237EC8916}" srcOrd="0" destOrd="0" parTransId="{F56586BC-220E-4F09-AD22-A9B04C22DEE3}" sibTransId="{9F177159-DEB6-449C-A953-DC9E9E6E6623}"/>
    <dgm:cxn modelId="{B5E8D59F-A44A-4839-B0B3-F8EE7FBBB74E}" srcId="{0DD11F74-08FF-4F38-9637-322A728418DF}" destId="{9D23D39A-C4E2-416A-B089-6F591C2AB98B}" srcOrd="1" destOrd="0" parTransId="{AB4B0AF6-F616-4288-9778-CA0FAEFE981B}" sibTransId="{9DE991FE-9E6F-427C-B057-4FFC6E8731A0}"/>
    <dgm:cxn modelId="{82D142AA-FC2B-42BB-BC4A-6ADADCFA022D}" type="presOf" srcId="{F4491B9A-D8FF-453E-9728-4A2237EC8916}" destId="{3FC11D1D-7995-44CE-8E51-622A1C5B1464}" srcOrd="1" destOrd="0" presId="urn:microsoft.com/office/officeart/2005/8/layout/list1"/>
    <dgm:cxn modelId="{E1EC9BBB-F9A9-4DE9-A1B8-0C0CE81318DA}" type="presOf" srcId="{9D23D39A-C4E2-416A-B089-6F591C2AB98B}" destId="{642C587B-EEF7-4C02-9D84-7BB2B57B35FB}" srcOrd="1" destOrd="0" presId="urn:microsoft.com/office/officeart/2005/8/layout/list1"/>
    <dgm:cxn modelId="{ED9426C0-6F71-4CC2-A847-7B673545BD02}" type="presOf" srcId="{F4491B9A-D8FF-453E-9728-4A2237EC8916}" destId="{8A439F5B-5578-41D7-89B6-1A53C89BF61B}" srcOrd="0" destOrd="0" presId="urn:microsoft.com/office/officeart/2005/8/layout/list1"/>
    <dgm:cxn modelId="{E9E387C3-BFB5-4EF4-88B4-6E77BB8649E3}" type="presOf" srcId="{0DD11F74-08FF-4F38-9637-322A728418DF}" destId="{CA9C761B-FA56-43FB-AC9E-45D4B2E87B29}" srcOrd="0" destOrd="0" presId="urn:microsoft.com/office/officeart/2005/8/layout/list1"/>
    <dgm:cxn modelId="{AD5494C9-083A-4183-A9D6-3CF62A5D41AA}" type="presOf" srcId="{A6E1A10B-099D-491E-BF96-4D4A7051080E}" destId="{E2995EAC-5BAA-4D5A-8640-5061CA8D9580}" srcOrd="0" destOrd="0" presId="urn:microsoft.com/office/officeart/2005/8/layout/list1"/>
    <dgm:cxn modelId="{FC125B9C-BE8C-42CD-B462-BD55CEA15D71}" type="presParOf" srcId="{CA9C761B-FA56-43FB-AC9E-45D4B2E87B29}" destId="{0861D56A-544D-434A-BD07-627A205B40FD}" srcOrd="0" destOrd="0" presId="urn:microsoft.com/office/officeart/2005/8/layout/list1"/>
    <dgm:cxn modelId="{F612BE75-9A9A-4043-AEA2-3983607F8E4E}" type="presParOf" srcId="{0861D56A-544D-434A-BD07-627A205B40FD}" destId="{8A439F5B-5578-41D7-89B6-1A53C89BF61B}" srcOrd="0" destOrd="0" presId="urn:microsoft.com/office/officeart/2005/8/layout/list1"/>
    <dgm:cxn modelId="{61155A9B-3A43-4F0C-B6EF-C7C61A2EE561}" type="presParOf" srcId="{0861D56A-544D-434A-BD07-627A205B40FD}" destId="{3FC11D1D-7995-44CE-8E51-622A1C5B1464}" srcOrd="1" destOrd="0" presId="urn:microsoft.com/office/officeart/2005/8/layout/list1"/>
    <dgm:cxn modelId="{999EA551-BBA9-4096-BFEB-5D849ACAB0BF}" type="presParOf" srcId="{CA9C761B-FA56-43FB-AC9E-45D4B2E87B29}" destId="{E46CCAAE-83AB-421D-B27A-A300974DDDCC}" srcOrd="1" destOrd="0" presId="urn:microsoft.com/office/officeart/2005/8/layout/list1"/>
    <dgm:cxn modelId="{60FB950F-6903-4843-BD58-0FAB897074EC}" type="presParOf" srcId="{CA9C761B-FA56-43FB-AC9E-45D4B2E87B29}" destId="{1EF0EE23-83B8-420C-BB97-0F8D1C4FA486}" srcOrd="2" destOrd="0" presId="urn:microsoft.com/office/officeart/2005/8/layout/list1"/>
    <dgm:cxn modelId="{43FA65DF-2BFA-413B-AF6F-69D4066AAA38}" type="presParOf" srcId="{CA9C761B-FA56-43FB-AC9E-45D4B2E87B29}" destId="{CFE5163C-AAAD-4C2A-97BC-49AC8C4D945E}" srcOrd="3" destOrd="0" presId="urn:microsoft.com/office/officeart/2005/8/layout/list1"/>
    <dgm:cxn modelId="{D2EF72E0-57C5-4B0D-8031-35E2CB334C55}" type="presParOf" srcId="{CA9C761B-FA56-43FB-AC9E-45D4B2E87B29}" destId="{FC31490E-E8C5-444B-9ACC-2D3B772CFEE9}" srcOrd="4" destOrd="0" presId="urn:microsoft.com/office/officeart/2005/8/layout/list1"/>
    <dgm:cxn modelId="{40405DD4-8E85-444E-8F1A-D1473F988772}" type="presParOf" srcId="{FC31490E-E8C5-444B-9ACC-2D3B772CFEE9}" destId="{FBA65DC1-52A8-45F3-AD01-CABF66474C40}" srcOrd="0" destOrd="0" presId="urn:microsoft.com/office/officeart/2005/8/layout/list1"/>
    <dgm:cxn modelId="{4DB77726-7255-49F8-B650-1FE8562611DE}" type="presParOf" srcId="{FC31490E-E8C5-444B-9ACC-2D3B772CFEE9}" destId="{642C587B-EEF7-4C02-9D84-7BB2B57B35FB}" srcOrd="1" destOrd="0" presId="urn:microsoft.com/office/officeart/2005/8/layout/list1"/>
    <dgm:cxn modelId="{E4CCA48F-ED93-4ED4-B4C4-5CEBDBB12E3A}" type="presParOf" srcId="{CA9C761B-FA56-43FB-AC9E-45D4B2E87B29}" destId="{36460138-90B7-4477-8E6C-41BF724A0F84}" srcOrd="5" destOrd="0" presId="urn:microsoft.com/office/officeart/2005/8/layout/list1"/>
    <dgm:cxn modelId="{69F61546-C196-409B-9B8F-211E80239F95}" type="presParOf" srcId="{CA9C761B-FA56-43FB-AC9E-45D4B2E87B29}" destId="{096C7BD3-649C-433E-819C-34C29C94BA2F}" srcOrd="6" destOrd="0" presId="urn:microsoft.com/office/officeart/2005/8/layout/list1"/>
    <dgm:cxn modelId="{8F17F7AC-3F03-47BE-8038-C7555744FEC1}" type="presParOf" srcId="{CA9C761B-FA56-43FB-AC9E-45D4B2E87B29}" destId="{955DC5F4-79EB-41FD-99BF-6D39F4C5C6D3}" srcOrd="7" destOrd="0" presId="urn:microsoft.com/office/officeart/2005/8/layout/list1"/>
    <dgm:cxn modelId="{759F13F1-39E7-4291-B2C8-361918DB012A}" type="presParOf" srcId="{CA9C761B-FA56-43FB-AC9E-45D4B2E87B29}" destId="{4D9F0B41-BA91-46C6-8F51-5222F4A0BA69}" srcOrd="8" destOrd="0" presId="urn:microsoft.com/office/officeart/2005/8/layout/list1"/>
    <dgm:cxn modelId="{525C5B7A-3A98-443F-9ECD-4DB6F206D484}" type="presParOf" srcId="{4D9F0B41-BA91-46C6-8F51-5222F4A0BA69}" destId="{69C9FBF4-7F09-44EA-87ED-C00679CB69C8}" srcOrd="0" destOrd="0" presId="urn:microsoft.com/office/officeart/2005/8/layout/list1"/>
    <dgm:cxn modelId="{4F3522FB-1D78-4C78-9D7C-0A267E408A79}" type="presParOf" srcId="{4D9F0B41-BA91-46C6-8F51-5222F4A0BA69}" destId="{1BC53F88-6248-4513-B9DC-E12F2572F8D3}" srcOrd="1" destOrd="0" presId="urn:microsoft.com/office/officeart/2005/8/layout/list1"/>
    <dgm:cxn modelId="{B3128A03-7813-4A67-B652-FA41330B0DDE}" type="presParOf" srcId="{CA9C761B-FA56-43FB-AC9E-45D4B2E87B29}" destId="{15158652-A29F-4327-9163-53E5C86A66BA}" srcOrd="9" destOrd="0" presId="urn:microsoft.com/office/officeart/2005/8/layout/list1"/>
    <dgm:cxn modelId="{8F6776A0-1D5C-48B0-BB36-BBB450755C7E}" type="presParOf" srcId="{CA9C761B-FA56-43FB-AC9E-45D4B2E87B29}" destId="{3A5F0B8B-9AFB-4A64-AF78-3834CA05C343}" srcOrd="10" destOrd="0" presId="urn:microsoft.com/office/officeart/2005/8/layout/list1"/>
    <dgm:cxn modelId="{28004EF0-6457-41D5-BC2D-238C07085792}" type="presParOf" srcId="{CA9C761B-FA56-43FB-AC9E-45D4B2E87B29}" destId="{E43DF997-1937-494C-AB55-ACB6B97D35D0}" srcOrd="11" destOrd="0" presId="urn:microsoft.com/office/officeart/2005/8/layout/list1"/>
    <dgm:cxn modelId="{B0C31DA4-91B2-4FF9-B520-6198DDEE9BFE}" type="presParOf" srcId="{CA9C761B-FA56-43FB-AC9E-45D4B2E87B29}" destId="{61E581EF-CBAB-4EA1-A54D-21EEC309D4F9}" srcOrd="12" destOrd="0" presId="urn:microsoft.com/office/officeart/2005/8/layout/list1"/>
    <dgm:cxn modelId="{F9915610-530A-4438-BB47-D574E3C7EAD1}" type="presParOf" srcId="{61E581EF-CBAB-4EA1-A54D-21EEC309D4F9}" destId="{E2995EAC-5BAA-4D5A-8640-5061CA8D9580}" srcOrd="0" destOrd="0" presId="urn:microsoft.com/office/officeart/2005/8/layout/list1"/>
    <dgm:cxn modelId="{247E5D64-8748-432B-A6BD-7F172CFDAA9E}" type="presParOf" srcId="{61E581EF-CBAB-4EA1-A54D-21EEC309D4F9}" destId="{AF5D7BDC-778D-451F-8F8D-6F25EBE45A94}" srcOrd="1" destOrd="0" presId="urn:microsoft.com/office/officeart/2005/8/layout/list1"/>
    <dgm:cxn modelId="{E382F2EF-682E-4E1C-BC20-3A7E1545FF61}" type="presParOf" srcId="{CA9C761B-FA56-43FB-AC9E-45D4B2E87B29}" destId="{B9A835B6-5E17-451A-AA50-924C5C14A5A6}" srcOrd="13" destOrd="0" presId="urn:microsoft.com/office/officeart/2005/8/layout/list1"/>
    <dgm:cxn modelId="{660B4BE1-D8F4-4043-B263-106B16C805E3}" type="presParOf" srcId="{CA9C761B-FA56-43FB-AC9E-45D4B2E87B29}" destId="{A401F927-324A-47B7-9494-18A42E34EA9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6DC200-923C-4B41-8D0F-9FB0C1E017C6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B000D40-82B2-4C3C-85F4-FFDE56403187}">
      <dgm:prSet/>
      <dgm:spPr/>
      <dgm:t>
        <a:bodyPr/>
        <a:lstStyle/>
        <a:p>
          <a:pPr rtl="0"/>
          <a:r>
            <a:rPr lang="ru-RU" dirty="0">
              <a:latin typeface="Times New Roman" pitchFamily="18" charset="0"/>
              <a:cs typeface="Times New Roman" pitchFamily="18" charset="0"/>
            </a:rPr>
            <a:t>Нормативно-правовая база</a:t>
          </a:r>
        </a:p>
      </dgm:t>
    </dgm:pt>
    <dgm:pt modelId="{4CAC0DF7-EB03-4A29-8C78-A4C97CE84C77}" type="parTrans" cxnId="{BCD6EB50-94A8-47DB-9996-08A299F89C5A}">
      <dgm:prSet/>
      <dgm:spPr/>
      <dgm:t>
        <a:bodyPr/>
        <a:lstStyle/>
        <a:p>
          <a:endParaRPr lang="ru-RU"/>
        </a:p>
      </dgm:t>
    </dgm:pt>
    <dgm:pt modelId="{6D56AE6A-FB6F-45ED-B1FF-557969F30F15}" type="sibTrans" cxnId="{BCD6EB50-94A8-47DB-9996-08A299F89C5A}">
      <dgm:prSet/>
      <dgm:spPr/>
      <dgm:t>
        <a:bodyPr/>
        <a:lstStyle/>
        <a:p>
          <a:endParaRPr lang="ru-RU"/>
        </a:p>
      </dgm:t>
    </dgm:pt>
    <dgm:pt modelId="{51D4CF59-EB87-43BA-BF7C-05754BD8ABAD}">
      <dgm:prSet/>
      <dgm:spPr/>
      <dgm:t>
        <a:bodyPr/>
        <a:lstStyle/>
        <a:p>
          <a:pPr rtl="0"/>
          <a:r>
            <a:rPr lang="ru-RU" dirty="0">
              <a:latin typeface="Times New Roman" pitchFamily="18" charset="0"/>
              <a:cs typeface="Times New Roman" pitchFamily="18" charset="0"/>
            </a:rPr>
            <a:t>Система государственного стратегического планирования </a:t>
          </a:r>
        </a:p>
      </dgm:t>
    </dgm:pt>
    <dgm:pt modelId="{CD31766B-005F-497E-89F7-B8AFED826B64}" type="parTrans" cxnId="{4DCA283E-578C-4ABC-9A8E-57CAB422B469}">
      <dgm:prSet/>
      <dgm:spPr/>
      <dgm:t>
        <a:bodyPr/>
        <a:lstStyle/>
        <a:p>
          <a:endParaRPr lang="ru-RU"/>
        </a:p>
      </dgm:t>
    </dgm:pt>
    <dgm:pt modelId="{780DBB75-CF09-4F94-BD42-3F035DBBBE20}" type="sibTrans" cxnId="{4DCA283E-578C-4ABC-9A8E-57CAB422B469}">
      <dgm:prSet/>
      <dgm:spPr/>
      <dgm:t>
        <a:bodyPr/>
        <a:lstStyle/>
        <a:p>
          <a:endParaRPr lang="ru-RU"/>
        </a:p>
      </dgm:t>
    </dgm:pt>
    <dgm:pt modelId="{50BBC82A-FBAC-4A70-BCD5-924C717AFEFA}">
      <dgm:prSet/>
      <dgm:spPr/>
      <dgm:t>
        <a:bodyPr/>
        <a:lstStyle/>
        <a:p>
          <a:pPr rtl="0"/>
          <a:r>
            <a:rPr lang="ru-RU" dirty="0">
              <a:latin typeface="Times New Roman" pitchFamily="18" charset="0"/>
              <a:cs typeface="Times New Roman" pitchFamily="18" charset="0"/>
            </a:rPr>
            <a:t>Методы планирования и контроля</a:t>
          </a:r>
        </a:p>
      </dgm:t>
    </dgm:pt>
    <dgm:pt modelId="{F5907142-BBA9-4720-9F4C-DDADE9DBF486}" type="parTrans" cxnId="{52FF8381-BB1D-4025-8470-F2D38D477711}">
      <dgm:prSet/>
      <dgm:spPr/>
      <dgm:t>
        <a:bodyPr/>
        <a:lstStyle/>
        <a:p>
          <a:endParaRPr lang="ru-RU"/>
        </a:p>
      </dgm:t>
    </dgm:pt>
    <dgm:pt modelId="{F3201E4D-7794-4D25-A597-3FBA48865272}" type="sibTrans" cxnId="{52FF8381-BB1D-4025-8470-F2D38D477711}">
      <dgm:prSet/>
      <dgm:spPr/>
      <dgm:t>
        <a:bodyPr/>
        <a:lstStyle/>
        <a:p>
          <a:endParaRPr lang="ru-RU"/>
        </a:p>
      </dgm:t>
    </dgm:pt>
    <dgm:pt modelId="{16B5046B-2737-49CA-B54E-DB082B251156}">
      <dgm:prSet/>
      <dgm:spPr/>
      <dgm:t>
        <a:bodyPr/>
        <a:lstStyle/>
        <a:p>
          <a:pPr rtl="0"/>
          <a:r>
            <a:rPr lang="ru-RU" dirty="0">
              <a:latin typeface="Times New Roman" pitchFamily="18" charset="0"/>
              <a:cs typeface="Times New Roman" pitchFamily="18" charset="0"/>
            </a:rPr>
            <a:t>Система органов управления</a:t>
          </a:r>
        </a:p>
      </dgm:t>
    </dgm:pt>
    <dgm:pt modelId="{1F76C5EB-0BEB-4924-87D3-189E9230A756}" type="parTrans" cxnId="{265D455E-9D69-44C8-B986-1BBF7736ACD8}">
      <dgm:prSet/>
      <dgm:spPr/>
      <dgm:t>
        <a:bodyPr/>
        <a:lstStyle/>
        <a:p>
          <a:endParaRPr lang="ru-RU"/>
        </a:p>
      </dgm:t>
    </dgm:pt>
    <dgm:pt modelId="{4172FA43-765B-46B9-B389-846B41E32688}" type="sibTrans" cxnId="{265D455E-9D69-44C8-B986-1BBF7736ACD8}">
      <dgm:prSet/>
      <dgm:spPr/>
      <dgm:t>
        <a:bodyPr/>
        <a:lstStyle/>
        <a:p>
          <a:endParaRPr lang="ru-RU"/>
        </a:p>
      </dgm:t>
    </dgm:pt>
    <dgm:pt modelId="{42BA8D4E-1CB7-4264-99CA-146F52ED76F3}">
      <dgm:prSet/>
      <dgm:spPr/>
      <dgm:t>
        <a:bodyPr/>
        <a:lstStyle/>
        <a:p>
          <a:pPr rtl="0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Информационная инфраструктура</a:t>
          </a:r>
        </a:p>
      </dgm:t>
    </dgm:pt>
    <dgm:pt modelId="{9DBBE5EC-0FA8-4AC9-9D27-736AA43377E4}" type="parTrans" cxnId="{9467479F-BF57-4C7D-ABD9-10CD1A104EA7}">
      <dgm:prSet/>
      <dgm:spPr/>
      <dgm:t>
        <a:bodyPr/>
        <a:lstStyle/>
        <a:p>
          <a:endParaRPr lang="ru-RU"/>
        </a:p>
      </dgm:t>
    </dgm:pt>
    <dgm:pt modelId="{F86CBBC7-E357-4C5D-A713-8FF87FB16432}" type="sibTrans" cxnId="{9467479F-BF57-4C7D-ABD9-10CD1A104EA7}">
      <dgm:prSet/>
      <dgm:spPr/>
      <dgm:t>
        <a:bodyPr/>
        <a:lstStyle/>
        <a:p>
          <a:endParaRPr lang="ru-RU"/>
        </a:p>
      </dgm:t>
    </dgm:pt>
    <dgm:pt modelId="{E5BF3776-766D-4415-8AAF-5783EC00FA83}">
      <dgm:prSet/>
      <dgm:spPr/>
      <dgm:t>
        <a:bodyPr/>
        <a:lstStyle/>
        <a:p>
          <a:pPr rtl="0"/>
          <a:r>
            <a:rPr lang="ru-RU" dirty="0" err="1">
              <a:latin typeface="Times New Roman" pitchFamily="18" charset="0"/>
              <a:cs typeface="Times New Roman" pitchFamily="18" charset="0"/>
            </a:rPr>
            <a:t>Транспортно-логистическая</a:t>
          </a:r>
          <a:r>
            <a:rPr lang="ru-RU" dirty="0">
              <a:latin typeface="Times New Roman" pitchFamily="18" charset="0"/>
              <a:cs typeface="Times New Roman" pitchFamily="18" charset="0"/>
            </a:rPr>
            <a:t> инфраструктура </a:t>
          </a:r>
        </a:p>
      </dgm:t>
    </dgm:pt>
    <dgm:pt modelId="{AA816719-4C35-41F5-9773-461DAA40289D}" type="parTrans" cxnId="{47BFF584-3A5E-4145-84CE-89407896985A}">
      <dgm:prSet/>
      <dgm:spPr/>
      <dgm:t>
        <a:bodyPr/>
        <a:lstStyle/>
        <a:p>
          <a:endParaRPr lang="ru-RU"/>
        </a:p>
      </dgm:t>
    </dgm:pt>
    <dgm:pt modelId="{623B45AC-917B-4D23-A12A-0ECBCF4F32FC}" type="sibTrans" cxnId="{47BFF584-3A5E-4145-84CE-89407896985A}">
      <dgm:prSet/>
      <dgm:spPr/>
      <dgm:t>
        <a:bodyPr/>
        <a:lstStyle/>
        <a:p>
          <a:endParaRPr lang="ru-RU"/>
        </a:p>
      </dgm:t>
    </dgm:pt>
    <dgm:pt modelId="{759A65C2-B356-492C-AF59-B12961906E84}">
      <dgm:prSet/>
      <dgm:spPr/>
      <dgm:t>
        <a:bodyPr/>
        <a:lstStyle/>
        <a:p>
          <a:pPr rtl="0"/>
          <a:r>
            <a:rPr lang="ru-RU" dirty="0">
              <a:latin typeface="Times New Roman" pitchFamily="18" charset="0"/>
              <a:cs typeface="Times New Roman" pitchFamily="18" charset="0"/>
            </a:rPr>
            <a:t>Система критериев оценки эффективности управления</a:t>
          </a:r>
        </a:p>
      </dgm:t>
    </dgm:pt>
    <dgm:pt modelId="{4F2534BC-B5B6-4F86-B0D7-8580AD426904}" type="parTrans" cxnId="{B233889B-8F17-49D1-8611-28C2C823778A}">
      <dgm:prSet/>
      <dgm:spPr/>
      <dgm:t>
        <a:bodyPr/>
        <a:lstStyle/>
        <a:p>
          <a:endParaRPr lang="ru-RU"/>
        </a:p>
      </dgm:t>
    </dgm:pt>
    <dgm:pt modelId="{740661FD-CC2F-4258-9750-59F3E9EA0666}" type="sibTrans" cxnId="{B233889B-8F17-49D1-8611-28C2C823778A}">
      <dgm:prSet/>
      <dgm:spPr/>
      <dgm:t>
        <a:bodyPr/>
        <a:lstStyle/>
        <a:p>
          <a:endParaRPr lang="ru-RU"/>
        </a:p>
      </dgm:t>
    </dgm:pt>
    <dgm:pt modelId="{EA96CCC8-7C05-4E2F-9C0E-2711529BB51D}" type="pres">
      <dgm:prSet presAssocID="{A06DC200-923C-4B41-8D0F-9FB0C1E017C6}" presName="compositeShape" presStyleCnt="0">
        <dgm:presLayoutVars>
          <dgm:chMax val="7"/>
          <dgm:dir/>
          <dgm:resizeHandles val="exact"/>
        </dgm:presLayoutVars>
      </dgm:prSet>
      <dgm:spPr/>
    </dgm:pt>
    <dgm:pt modelId="{8E7A0AF0-4485-49C0-B959-6575BBE02C95}" type="pres">
      <dgm:prSet presAssocID="{6B000D40-82B2-4C3C-85F4-FFDE56403187}" presName="circ1" presStyleLbl="vennNode1" presStyleIdx="0" presStyleCnt="7"/>
      <dgm:spPr/>
    </dgm:pt>
    <dgm:pt modelId="{28E10E31-A184-43D1-875D-7D2FB04152BF}" type="pres">
      <dgm:prSet presAssocID="{6B000D40-82B2-4C3C-85F4-FFDE5640318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72686B6-6548-42CD-91C5-EB8612307006}" type="pres">
      <dgm:prSet presAssocID="{51D4CF59-EB87-43BA-BF7C-05754BD8ABAD}" presName="circ2" presStyleLbl="vennNode1" presStyleIdx="1" presStyleCnt="7"/>
      <dgm:spPr/>
    </dgm:pt>
    <dgm:pt modelId="{0DAB6FC1-5C54-4B5A-84B7-C223918930D3}" type="pres">
      <dgm:prSet presAssocID="{51D4CF59-EB87-43BA-BF7C-05754BD8ABA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DBBFACE-D178-4ADE-859A-7C5F8837FE85}" type="pres">
      <dgm:prSet presAssocID="{50BBC82A-FBAC-4A70-BCD5-924C717AFEFA}" presName="circ3" presStyleLbl="vennNode1" presStyleIdx="2" presStyleCnt="7"/>
      <dgm:spPr/>
    </dgm:pt>
    <dgm:pt modelId="{6A8495C7-A7E9-4374-B637-000F38456096}" type="pres">
      <dgm:prSet presAssocID="{50BBC82A-FBAC-4A70-BCD5-924C717AFEF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CE40D11-BAA7-4343-B346-42049D8AA732}" type="pres">
      <dgm:prSet presAssocID="{16B5046B-2737-49CA-B54E-DB082B251156}" presName="circ4" presStyleLbl="vennNode1" presStyleIdx="3" presStyleCnt="7"/>
      <dgm:spPr/>
    </dgm:pt>
    <dgm:pt modelId="{49E0559E-7888-4358-BEBB-A256C726AC8D}" type="pres">
      <dgm:prSet presAssocID="{16B5046B-2737-49CA-B54E-DB082B251156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08607CE-838F-4C88-9DDE-D7409CBE3506}" type="pres">
      <dgm:prSet presAssocID="{42BA8D4E-1CB7-4264-99CA-146F52ED76F3}" presName="circ5" presStyleLbl="vennNode1" presStyleIdx="4" presStyleCnt="7"/>
      <dgm:spPr/>
    </dgm:pt>
    <dgm:pt modelId="{141BFA82-E6CE-4A50-A624-57A028345E8D}" type="pres">
      <dgm:prSet presAssocID="{42BA8D4E-1CB7-4264-99CA-146F52ED76F3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D7BFE03-49F7-4515-B7BD-434A47045A80}" type="pres">
      <dgm:prSet presAssocID="{E5BF3776-766D-4415-8AAF-5783EC00FA83}" presName="circ6" presStyleLbl="vennNode1" presStyleIdx="5" presStyleCnt="7"/>
      <dgm:spPr/>
    </dgm:pt>
    <dgm:pt modelId="{3FB90D40-60E6-4960-9416-0D1360FFB1C6}" type="pres">
      <dgm:prSet presAssocID="{E5BF3776-766D-4415-8AAF-5783EC00FA83}" presName="circ6Tx" presStyleLbl="revTx" presStyleIdx="0" presStyleCnt="0" custLinFactNeighborY="-688">
        <dgm:presLayoutVars>
          <dgm:chMax val="0"/>
          <dgm:chPref val="0"/>
          <dgm:bulletEnabled val="1"/>
        </dgm:presLayoutVars>
      </dgm:prSet>
      <dgm:spPr/>
    </dgm:pt>
    <dgm:pt modelId="{19073B84-1D60-4F4F-85F4-6D217B9D5B08}" type="pres">
      <dgm:prSet presAssocID="{759A65C2-B356-492C-AF59-B12961906E84}" presName="circ7" presStyleLbl="vennNode1" presStyleIdx="6" presStyleCnt="7"/>
      <dgm:spPr/>
    </dgm:pt>
    <dgm:pt modelId="{1F26D448-D980-4F85-9F35-A84CBF012BAE}" type="pres">
      <dgm:prSet presAssocID="{759A65C2-B356-492C-AF59-B12961906E84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4DCA283E-578C-4ABC-9A8E-57CAB422B469}" srcId="{A06DC200-923C-4B41-8D0F-9FB0C1E017C6}" destId="{51D4CF59-EB87-43BA-BF7C-05754BD8ABAD}" srcOrd="1" destOrd="0" parTransId="{CD31766B-005F-497E-89F7-B8AFED826B64}" sibTransId="{780DBB75-CF09-4F94-BD42-3F035DBBBE20}"/>
    <dgm:cxn modelId="{8356245C-AB74-4482-976B-1AA9C1D8B97F}" type="presOf" srcId="{16B5046B-2737-49CA-B54E-DB082B251156}" destId="{49E0559E-7888-4358-BEBB-A256C726AC8D}" srcOrd="0" destOrd="0" presId="urn:microsoft.com/office/officeart/2005/8/layout/venn1"/>
    <dgm:cxn modelId="{AABE1E5D-EC68-464F-9ACD-F7D50D37BEED}" type="presOf" srcId="{50BBC82A-FBAC-4A70-BCD5-924C717AFEFA}" destId="{6A8495C7-A7E9-4374-B637-000F38456096}" srcOrd="0" destOrd="0" presId="urn:microsoft.com/office/officeart/2005/8/layout/venn1"/>
    <dgm:cxn modelId="{265D455E-9D69-44C8-B986-1BBF7736ACD8}" srcId="{A06DC200-923C-4B41-8D0F-9FB0C1E017C6}" destId="{16B5046B-2737-49CA-B54E-DB082B251156}" srcOrd="3" destOrd="0" parTransId="{1F76C5EB-0BEB-4924-87D3-189E9230A756}" sibTransId="{4172FA43-765B-46B9-B389-846B41E32688}"/>
    <dgm:cxn modelId="{54CA916A-5C02-4927-B307-68AEB092FC18}" type="presOf" srcId="{51D4CF59-EB87-43BA-BF7C-05754BD8ABAD}" destId="{0DAB6FC1-5C54-4B5A-84B7-C223918930D3}" srcOrd="0" destOrd="0" presId="urn:microsoft.com/office/officeart/2005/8/layout/venn1"/>
    <dgm:cxn modelId="{BCD6EB50-94A8-47DB-9996-08A299F89C5A}" srcId="{A06DC200-923C-4B41-8D0F-9FB0C1E017C6}" destId="{6B000D40-82B2-4C3C-85F4-FFDE56403187}" srcOrd="0" destOrd="0" parTransId="{4CAC0DF7-EB03-4A29-8C78-A4C97CE84C77}" sibTransId="{6D56AE6A-FB6F-45ED-B1FF-557969F30F15}"/>
    <dgm:cxn modelId="{EDEF1051-8E9C-4922-92F1-574374CD8320}" type="presOf" srcId="{759A65C2-B356-492C-AF59-B12961906E84}" destId="{1F26D448-D980-4F85-9F35-A84CBF012BAE}" srcOrd="0" destOrd="0" presId="urn:microsoft.com/office/officeart/2005/8/layout/venn1"/>
    <dgm:cxn modelId="{2930FF53-8E01-4884-8006-93D4980C5916}" type="presOf" srcId="{A06DC200-923C-4B41-8D0F-9FB0C1E017C6}" destId="{EA96CCC8-7C05-4E2F-9C0E-2711529BB51D}" srcOrd="0" destOrd="0" presId="urn:microsoft.com/office/officeart/2005/8/layout/venn1"/>
    <dgm:cxn modelId="{52FF8381-BB1D-4025-8470-F2D38D477711}" srcId="{A06DC200-923C-4B41-8D0F-9FB0C1E017C6}" destId="{50BBC82A-FBAC-4A70-BCD5-924C717AFEFA}" srcOrd="2" destOrd="0" parTransId="{F5907142-BBA9-4720-9F4C-DDADE9DBF486}" sibTransId="{F3201E4D-7794-4D25-A597-3FBA48865272}"/>
    <dgm:cxn modelId="{47BFF584-3A5E-4145-84CE-89407896985A}" srcId="{A06DC200-923C-4B41-8D0F-9FB0C1E017C6}" destId="{E5BF3776-766D-4415-8AAF-5783EC00FA83}" srcOrd="5" destOrd="0" parTransId="{AA816719-4C35-41F5-9773-461DAA40289D}" sibTransId="{623B45AC-917B-4D23-A12A-0ECBCF4F32FC}"/>
    <dgm:cxn modelId="{B233889B-8F17-49D1-8611-28C2C823778A}" srcId="{A06DC200-923C-4B41-8D0F-9FB0C1E017C6}" destId="{759A65C2-B356-492C-AF59-B12961906E84}" srcOrd="6" destOrd="0" parTransId="{4F2534BC-B5B6-4F86-B0D7-8580AD426904}" sibTransId="{740661FD-CC2F-4258-9750-59F3E9EA0666}"/>
    <dgm:cxn modelId="{9467479F-BF57-4C7D-ABD9-10CD1A104EA7}" srcId="{A06DC200-923C-4B41-8D0F-9FB0C1E017C6}" destId="{42BA8D4E-1CB7-4264-99CA-146F52ED76F3}" srcOrd="4" destOrd="0" parTransId="{9DBBE5EC-0FA8-4AC9-9D27-736AA43377E4}" sibTransId="{F86CBBC7-E357-4C5D-A713-8FF87FB16432}"/>
    <dgm:cxn modelId="{00A44EAA-1A22-4BC9-92BF-2E42EBC61995}" type="presOf" srcId="{42BA8D4E-1CB7-4264-99CA-146F52ED76F3}" destId="{141BFA82-E6CE-4A50-A624-57A028345E8D}" srcOrd="0" destOrd="0" presId="urn:microsoft.com/office/officeart/2005/8/layout/venn1"/>
    <dgm:cxn modelId="{6D68ADB0-F992-41A1-B14E-FF4F25BD9218}" type="presOf" srcId="{6B000D40-82B2-4C3C-85F4-FFDE56403187}" destId="{28E10E31-A184-43D1-875D-7D2FB04152BF}" srcOrd="0" destOrd="0" presId="urn:microsoft.com/office/officeart/2005/8/layout/venn1"/>
    <dgm:cxn modelId="{723723E3-CEF1-4C2C-BE5B-EDE558BBF9F3}" type="presOf" srcId="{E5BF3776-766D-4415-8AAF-5783EC00FA83}" destId="{3FB90D40-60E6-4960-9416-0D1360FFB1C6}" srcOrd="0" destOrd="0" presId="urn:microsoft.com/office/officeart/2005/8/layout/venn1"/>
    <dgm:cxn modelId="{8E0EE84C-960C-41DD-8CC3-8436C3F691C7}" type="presParOf" srcId="{EA96CCC8-7C05-4E2F-9C0E-2711529BB51D}" destId="{8E7A0AF0-4485-49C0-B959-6575BBE02C95}" srcOrd="0" destOrd="0" presId="urn:microsoft.com/office/officeart/2005/8/layout/venn1"/>
    <dgm:cxn modelId="{52F079E1-57F5-4B2B-AACD-8AC17D4B575F}" type="presParOf" srcId="{EA96CCC8-7C05-4E2F-9C0E-2711529BB51D}" destId="{28E10E31-A184-43D1-875D-7D2FB04152BF}" srcOrd="1" destOrd="0" presId="urn:microsoft.com/office/officeart/2005/8/layout/venn1"/>
    <dgm:cxn modelId="{423793B1-A5D5-4DAC-B3A1-7F486AD1837F}" type="presParOf" srcId="{EA96CCC8-7C05-4E2F-9C0E-2711529BB51D}" destId="{B72686B6-6548-42CD-91C5-EB8612307006}" srcOrd="2" destOrd="0" presId="urn:microsoft.com/office/officeart/2005/8/layout/venn1"/>
    <dgm:cxn modelId="{960CA438-9134-4859-BC50-ECBAF4E3BE7E}" type="presParOf" srcId="{EA96CCC8-7C05-4E2F-9C0E-2711529BB51D}" destId="{0DAB6FC1-5C54-4B5A-84B7-C223918930D3}" srcOrd="3" destOrd="0" presId="urn:microsoft.com/office/officeart/2005/8/layout/venn1"/>
    <dgm:cxn modelId="{D2660042-F78D-4405-B80B-C346830B84D6}" type="presParOf" srcId="{EA96CCC8-7C05-4E2F-9C0E-2711529BB51D}" destId="{9DBBFACE-D178-4ADE-859A-7C5F8837FE85}" srcOrd="4" destOrd="0" presId="urn:microsoft.com/office/officeart/2005/8/layout/venn1"/>
    <dgm:cxn modelId="{B124CB37-FCD7-4322-9B67-D45CCE2E6D3F}" type="presParOf" srcId="{EA96CCC8-7C05-4E2F-9C0E-2711529BB51D}" destId="{6A8495C7-A7E9-4374-B637-000F38456096}" srcOrd="5" destOrd="0" presId="urn:microsoft.com/office/officeart/2005/8/layout/venn1"/>
    <dgm:cxn modelId="{94D7307F-B25D-42FA-A4F6-9E7B3D454245}" type="presParOf" srcId="{EA96CCC8-7C05-4E2F-9C0E-2711529BB51D}" destId="{ECE40D11-BAA7-4343-B346-42049D8AA732}" srcOrd="6" destOrd="0" presId="urn:microsoft.com/office/officeart/2005/8/layout/venn1"/>
    <dgm:cxn modelId="{3E6CAD78-43A1-49F9-9E0F-8012261806DA}" type="presParOf" srcId="{EA96CCC8-7C05-4E2F-9C0E-2711529BB51D}" destId="{49E0559E-7888-4358-BEBB-A256C726AC8D}" srcOrd="7" destOrd="0" presId="urn:microsoft.com/office/officeart/2005/8/layout/venn1"/>
    <dgm:cxn modelId="{7A9AF970-5BD5-4835-8369-DF23C3EEE987}" type="presParOf" srcId="{EA96CCC8-7C05-4E2F-9C0E-2711529BB51D}" destId="{F08607CE-838F-4C88-9DDE-D7409CBE3506}" srcOrd="8" destOrd="0" presId="urn:microsoft.com/office/officeart/2005/8/layout/venn1"/>
    <dgm:cxn modelId="{8292D108-04AB-42C9-86BF-7084C31BA472}" type="presParOf" srcId="{EA96CCC8-7C05-4E2F-9C0E-2711529BB51D}" destId="{141BFA82-E6CE-4A50-A624-57A028345E8D}" srcOrd="9" destOrd="0" presId="urn:microsoft.com/office/officeart/2005/8/layout/venn1"/>
    <dgm:cxn modelId="{66E5798F-F2C0-4D95-9243-9E4EEAA387A7}" type="presParOf" srcId="{EA96CCC8-7C05-4E2F-9C0E-2711529BB51D}" destId="{4D7BFE03-49F7-4515-B7BD-434A47045A80}" srcOrd="10" destOrd="0" presId="urn:microsoft.com/office/officeart/2005/8/layout/venn1"/>
    <dgm:cxn modelId="{1E9F14CE-E8CD-404E-ACB4-82DA0975FFB4}" type="presParOf" srcId="{EA96CCC8-7C05-4E2F-9C0E-2711529BB51D}" destId="{3FB90D40-60E6-4960-9416-0D1360FFB1C6}" srcOrd="11" destOrd="0" presId="urn:microsoft.com/office/officeart/2005/8/layout/venn1"/>
    <dgm:cxn modelId="{D093F4E0-8908-41BB-B9B3-5B1B78DC5332}" type="presParOf" srcId="{EA96CCC8-7C05-4E2F-9C0E-2711529BB51D}" destId="{19073B84-1D60-4F4F-85F4-6D217B9D5B08}" srcOrd="12" destOrd="0" presId="urn:microsoft.com/office/officeart/2005/8/layout/venn1"/>
    <dgm:cxn modelId="{24F460FC-F598-4E3A-BE94-33870E3F7691}" type="presParOf" srcId="{EA96CCC8-7C05-4E2F-9C0E-2711529BB51D}" destId="{1F26D448-D980-4F85-9F35-A84CBF012BAE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0F658D-7848-42BF-90A8-9DDE03A640F8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C591C36B-17C7-43E9-8043-996E8E89AF93}">
      <dgm:prSet/>
      <dgm:spPr/>
      <dgm:t>
        <a:bodyPr/>
        <a:lstStyle/>
        <a:p>
          <a:pPr rtl="0"/>
          <a:r>
            <a:rPr lang="ru-RU" b="0" i="0" baseline="0" dirty="0"/>
            <a:t> целенаправленность</a:t>
          </a:r>
        </a:p>
      </dgm:t>
    </dgm:pt>
    <dgm:pt modelId="{1EEC6C70-D10B-4534-875B-458DC6136D78}" type="parTrans" cxnId="{4DA3BAE0-4097-4807-829D-E5F638C9A6C6}">
      <dgm:prSet/>
      <dgm:spPr/>
      <dgm:t>
        <a:bodyPr/>
        <a:lstStyle/>
        <a:p>
          <a:endParaRPr lang="ru-RU"/>
        </a:p>
      </dgm:t>
    </dgm:pt>
    <dgm:pt modelId="{AE1D3AC5-D6D4-471B-90D4-2373A7438AB1}" type="sibTrans" cxnId="{4DA3BAE0-4097-4807-829D-E5F638C9A6C6}">
      <dgm:prSet/>
      <dgm:spPr/>
      <dgm:t>
        <a:bodyPr/>
        <a:lstStyle/>
        <a:p>
          <a:endParaRPr lang="ru-RU"/>
        </a:p>
      </dgm:t>
    </dgm:pt>
    <dgm:pt modelId="{94FB1C8C-5865-4C7D-A0C2-8E2168DC9A9E}">
      <dgm:prSet/>
      <dgm:spPr/>
      <dgm:t>
        <a:bodyPr/>
        <a:lstStyle/>
        <a:p>
          <a:pPr rtl="0"/>
          <a:r>
            <a:rPr lang="ru-RU" b="0" i="0" baseline="0" dirty="0"/>
            <a:t>упорядоченность, структурированность</a:t>
          </a:r>
        </a:p>
      </dgm:t>
    </dgm:pt>
    <dgm:pt modelId="{BE4B0556-6609-4197-9AAF-F7D159B9297E}" type="parTrans" cxnId="{FBE7D5C1-4857-43AC-BB98-48D8511F70E5}">
      <dgm:prSet/>
      <dgm:spPr/>
      <dgm:t>
        <a:bodyPr/>
        <a:lstStyle/>
        <a:p>
          <a:endParaRPr lang="ru-RU"/>
        </a:p>
      </dgm:t>
    </dgm:pt>
    <dgm:pt modelId="{113D590B-1E9C-43A0-8A06-B0DDF5E40479}" type="sibTrans" cxnId="{FBE7D5C1-4857-43AC-BB98-48D8511F70E5}">
      <dgm:prSet/>
      <dgm:spPr/>
      <dgm:t>
        <a:bodyPr/>
        <a:lstStyle/>
        <a:p>
          <a:endParaRPr lang="ru-RU"/>
        </a:p>
      </dgm:t>
    </dgm:pt>
    <dgm:pt modelId="{6A52F305-3F33-4770-9C43-58B72E6D2246}">
      <dgm:prSet/>
      <dgm:spPr/>
      <dgm:t>
        <a:bodyPr/>
        <a:lstStyle/>
        <a:p>
          <a:pPr rtl="0"/>
          <a:r>
            <a:rPr lang="ru-RU" b="0" i="0" baseline="0" dirty="0"/>
            <a:t> сложность</a:t>
          </a:r>
        </a:p>
      </dgm:t>
    </dgm:pt>
    <dgm:pt modelId="{366374B4-66C6-4132-AF45-6C99484A74FB}" type="parTrans" cxnId="{C38B8FE7-3CAE-481A-A3AA-5D8E54AE99AA}">
      <dgm:prSet/>
      <dgm:spPr/>
      <dgm:t>
        <a:bodyPr/>
        <a:lstStyle/>
        <a:p>
          <a:endParaRPr lang="ru-RU"/>
        </a:p>
      </dgm:t>
    </dgm:pt>
    <dgm:pt modelId="{2271D1B3-2663-4DB5-A016-42356E1F5803}" type="sibTrans" cxnId="{C38B8FE7-3CAE-481A-A3AA-5D8E54AE99AA}">
      <dgm:prSet/>
      <dgm:spPr/>
      <dgm:t>
        <a:bodyPr/>
        <a:lstStyle/>
        <a:p>
          <a:endParaRPr lang="ru-RU"/>
        </a:p>
      </dgm:t>
    </dgm:pt>
    <dgm:pt modelId="{CAC77B2C-2D4E-466F-B84A-54A906CBA83A}">
      <dgm:prSet/>
      <dgm:spPr/>
      <dgm:t>
        <a:bodyPr/>
        <a:lstStyle/>
        <a:p>
          <a:pPr rtl="0"/>
          <a:r>
            <a:rPr lang="ru-RU" b="0" i="0" baseline="0" dirty="0"/>
            <a:t>целостность, системность</a:t>
          </a:r>
        </a:p>
      </dgm:t>
    </dgm:pt>
    <dgm:pt modelId="{74ABA3D8-60F6-4B46-BE0F-BBE227EDFCE4}" type="parTrans" cxnId="{959E8F49-9B7C-4FD3-839E-546A5B976E8E}">
      <dgm:prSet/>
      <dgm:spPr/>
      <dgm:t>
        <a:bodyPr/>
        <a:lstStyle/>
        <a:p>
          <a:endParaRPr lang="ru-RU"/>
        </a:p>
      </dgm:t>
    </dgm:pt>
    <dgm:pt modelId="{1610B801-1611-4737-911B-4BF863166A0B}" type="sibTrans" cxnId="{959E8F49-9B7C-4FD3-839E-546A5B976E8E}">
      <dgm:prSet/>
      <dgm:spPr/>
      <dgm:t>
        <a:bodyPr/>
        <a:lstStyle/>
        <a:p>
          <a:endParaRPr lang="ru-RU"/>
        </a:p>
      </dgm:t>
    </dgm:pt>
    <dgm:pt modelId="{853A7696-5A41-4B5E-81BF-D2C73E8D7E81}">
      <dgm:prSet/>
      <dgm:spPr/>
      <dgm:t>
        <a:bodyPr/>
        <a:lstStyle/>
        <a:p>
          <a:pPr rtl="0"/>
          <a:r>
            <a:rPr lang="ru-RU" b="0" i="0" baseline="0" dirty="0"/>
            <a:t>гибкость и адаптивность</a:t>
          </a:r>
        </a:p>
      </dgm:t>
    </dgm:pt>
    <dgm:pt modelId="{46756A95-4DD7-403D-886E-C8FD82E8EF76}" type="parTrans" cxnId="{5B1C4D28-678D-44AA-A5AF-886CB07F55E8}">
      <dgm:prSet/>
      <dgm:spPr/>
      <dgm:t>
        <a:bodyPr/>
        <a:lstStyle/>
        <a:p>
          <a:endParaRPr lang="ru-RU"/>
        </a:p>
      </dgm:t>
    </dgm:pt>
    <dgm:pt modelId="{3BDCB04D-BFCB-486F-931C-68802ED7E604}" type="sibTrans" cxnId="{5B1C4D28-678D-44AA-A5AF-886CB07F55E8}">
      <dgm:prSet/>
      <dgm:spPr/>
      <dgm:t>
        <a:bodyPr/>
        <a:lstStyle/>
        <a:p>
          <a:endParaRPr lang="ru-RU"/>
        </a:p>
      </dgm:t>
    </dgm:pt>
    <dgm:pt modelId="{AE049E28-7F46-47BF-BF4F-428165DF14AE}">
      <dgm:prSet/>
      <dgm:spPr/>
      <dgm:t>
        <a:bodyPr/>
        <a:lstStyle/>
        <a:p>
          <a:pPr rtl="0"/>
          <a:r>
            <a:rPr lang="ru-RU" b="0" i="0" baseline="0" dirty="0"/>
            <a:t>наличие партнерских отношений между участниками</a:t>
          </a:r>
        </a:p>
      </dgm:t>
    </dgm:pt>
    <dgm:pt modelId="{F90E446F-033B-4348-AB49-12DCAD026713}" type="parTrans" cxnId="{3AF3C22A-DBE0-4076-80CB-050A0EB42E47}">
      <dgm:prSet/>
      <dgm:spPr/>
      <dgm:t>
        <a:bodyPr/>
        <a:lstStyle/>
        <a:p>
          <a:endParaRPr lang="ru-RU"/>
        </a:p>
      </dgm:t>
    </dgm:pt>
    <dgm:pt modelId="{D7B80AF7-52BE-4A89-8368-77EB4799AF21}" type="sibTrans" cxnId="{3AF3C22A-DBE0-4076-80CB-050A0EB42E47}">
      <dgm:prSet/>
      <dgm:spPr/>
      <dgm:t>
        <a:bodyPr/>
        <a:lstStyle/>
        <a:p>
          <a:endParaRPr lang="ru-RU"/>
        </a:p>
      </dgm:t>
    </dgm:pt>
    <dgm:pt modelId="{A5B499A9-0B07-4699-8771-8C719209B189}">
      <dgm:prSet/>
      <dgm:spPr/>
      <dgm:t>
        <a:bodyPr/>
        <a:lstStyle/>
        <a:p>
          <a:pPr rtl="0"/>
          <a:r>
            <a:rPr lang="ru-RU" b="0" i="0" baseline="0" dirty="0"/>
            <a:t> подверженность влиянию внешней среды</a:t>
          </a:r>
        </a:p>
      </dgm:t>
    </dgm:pt>
    <dgm:pt modelId="{3BF4350F-AB0B-41CE-AE27-5476BAA3AA14}" type="parTrans" cxnId="{B73CD963-6719-433D-9067-D6BFD6DF0925}">
      <dgm:prSet/>
      <dgm:spPr/>
      <dgm:t>
        <a:bodyPr/>
        <a:lstStyle/>
        <a:p>
          <a:endParaRPr lang="ru-RU"/>
        </a:p>
      </dgm:t>
    </dgm:pt>
    <dgm:pt modelId="{811F0A0E-F9E6-41DF-AD48-DE48E964476E}" type="sibTrans" cxnId="{B73CD963-6719-433D-9067-D6BFD6DF0925}">
      <dgm:prSet/>
      <dgm:spPr/>
      <dgm:t>
        <a:bodyPr/>
        <a:lstStyle/>
        <a:p>
          <a:endParaRPr lang="ru-RU"/>
        </a:p>
      </dgm:t>
    </dgm:pt>
    <dgm:pt modelId="{320A4FB2-E731-4E6B-868F-4D9812F61EB3}">
      <dgm:prSet/>
      <dgm:spPr/>
      <dgm:t>
        <a:bodyPr/>
        <a:lstStyle/>
        <a:p>
          <a:pPr rtl="0"/>
          <a:r>
            <a:rPr lang="ru-RU" b="0" i="0" baseline="0" dirty="0"/>
            <a:t> устойчивость</a:t>
          </a:r>
        </a:p>
      </dgm:t>
    </dgm:pt>
    <dgm:pt modelId="{13896565-1D88-4D58-9E26-C8F150BCDD90}" type="parTrans" cxnId="{073FCAA7-50B6-4AF3-B0B3-339AD6BC197C}">
      <dgm:prSet/>
      <dgm:spPr/>
      <dgm:t>
        <a:bodyPr/>
        <a:lstStyle/>
        <a:p>
          <a:endParaRPr lang="ru-RU"/>
        </a:p>
      </dgm:t>
    </dgm:pt>
    <dgm:pt modelId="{E5DC8E54-C489-4784-BB02-BEB3BB4F150F}" type="sibTrans" cxnId="{073FCAA7-50B6-4AF3-B0B3-339AD6BC197C}">
      <dgm:prSet/>
      <dgm:spPr/>
      <dgm:t>
        <a:bodyPr/>
        <a:lstStyle/>
        <a:p>
          <a:endParaRPr lang="ru-RU"/>
        </a:p>
      </dgm:t>
    </dgm:pt>
    <dgm:pt modelId="{D31C4C43-13D3-46B9-8295-3DD81581EC2D}">
      <dgm:prSet/>
      <dgm:spPr/>
      <dgm:t>
        <a:bodyPr/>
        <a:lstStyle/>
        <a:p>
          <a:pPr rtl="0"/>
          <a:r>
            <a:rPr lang="ru-RU" b="0" i="0" baseline="0" dirty="0"/>
            <a:t>безопасность</a:t>
          </a:r>
        </a:p>
      </dgm:t>
    </dgm:pt>
    <dgm:pt modelId="{4C884FA0-A9B2-4E4D-B687-80D875936D78}" type="parTrans" cxnId="{657B540F-C829-466C-9D02-F97A0DB31189}">
      <dgm:prSet/>
      <dgm:spPr/>
      <dgm:t>
        <a:bodyPr/>
        <a:lstStyle/>
        <a:p>
          <a:endParaRPr lang="ru-RU"/>
        </a:p>
      </dgm:t>
    </dgm:pt>
    <dgm:pt modelId="{2300A1EA-991B-4966-8129-2E533EA4831C}" type="sibTrans" cxnId="{657B540F-C829-466C-9D02-F97A0DB31189}">
      <dgm:prSet/>
      <dgm:spPr/>
      <dgm:t>
        <a:bodyPr/>
        <a:lstStyle/>
        <a:p>
          <a:endParaRPr lang="ru-RU"/>
        </a:p>
      </dgm:t>
    </dgm:pt>
    <dgm:pt modelId="{F33F1757-EA0E-4900-89D7-3CEEAE494717}">
      <dgm:prSet/>
      <dgm:spPr/>
      <dgm:t>
        <a:bodyPr/>
        <a:lstStyle/>
        <a:p>
          <a:pPr rtl="0"/>
          <a:r>
            <a:rPr lang="ru-RU" b="0" i="0" baseline="0" dirty="0"/>
            <a:t>ориентация на рынок </a:t>
          </a:r>
        </a:p>
      </dgm:t>
    </dgm:pt>
    <dgm:pt modelId="{1640586A-5922-4FFD-B429-0E8B2A577D02}" type="parTrans" cxnId="{72073D5B-18B7-4746-81AD-65B674169BD7}">
      <dgm:prSet/>
      <dgm:spPr/>
      <dgm:t>
        <a:bodyPr/>
        <a:lstStyle/>
        <a:p>
          <a:endParaRPr lang="ru-RU"/>
        </a:p>
      </dgm:t>
    </dgm:pt>
    <dgm:pt modelId="{AC39E3D1-CCE2-4412-A1F8-A27DC48D60CD}" type="sibTrans" cxnId="{72073D5B-18B7-4746-81AD-65B674169BD7}">
      <dgm:prSet/>
      <dgm:spPr/>
      <dgm:t>
        <a:bodyPr/>
        <a:lstStyle/>
        <a:p>
          <a:endParaRPr lang="ru-RU"/>
        </a:p>
      </dgm:t>
    </dgm:pt>
    <dgm:pt modelId="{0966189D-4CE9-4E9A-8880-8D7D3C71178B}" type="pres">
      <dgm:prSet presAssocID="{6A0F658D-7848-42BF-90A8-9DDE03A640F8}" presName="diagram" presStyleCnt="0">
        <dgm:presLayoutVars>
          <dgm:dir/>
          <dgm:resizeHandles val="exact"/>
        </dgm:presLayoutVars>
      </dgm:prSet>
      <dgm:spPr/>
    </dgm:pt>
    <dgm:pt modelId="{E01BBCB7-2B20-4F65-B995-1BF8C8A2D681}" type="pres">
      <dgm:prSet presAssocID="{C591C36B-17C7-43E9-8043-996E8E89AF93}" presName="node" presStyleLbl="node1" presStyleIdx="0" presStyleCnt="10">
        <dgm:presLayoutVars>
          <dgm:bulletEnabled val="1"/>
        </dgm:presLayoutVars>
      </dgm:prSet>
      <dgm:spPr/>
    </dgm:pt>
    <dgm:pt modelId="{DB2AAA18-C939-4D72-A969-B4E92F12BC03}" type="pres">
      <dgm:prSet presAssocID="{AE1D3AC5-D6D4-471B-90D4-2373A7438AB1}" presName="sibTrans" presStyleCnt="0"/>
      <dgm:spPr/>
    </dgm:pt>
    <dgm:pt modelId="{9390216D-3821-49FE-A33D-E9CC9949B33F}" type="pres">
      <dgm:prSet presAssocID="{94FB1C8C-5865-4C7D-A0C2-8E2168DC9A9E}" presName="node" presStyleLbl="node1" presStyleIdx="1" presStyleCnt="10">
        <dgm:presLayoutVars>
          <dgm:bulletEnabled val="1"/>
        </dgm:presLayoutVars>
      </dgm:prSet>
      <dgm:spPr/>
    </dgm:pt>
    <dgm:pt modelId="{D0BE19DC-04E1-4285-9770-AFC04D32C628}" type="pres">
      <dgm:prSet presAssocID="{113D590B-1E9C-43A0-8A06-B0DDF5E40479}" presName="sibTrans" presStyleCnt="0"/>
      <dgm:spPr/>
    </dgm:pt>
    <dgm:pt modelId="{B069ABDF-6EB0-4252-AAF5-C71DDB56AF25}" type="pres">
      <dgm:prSet presAssocID="{6A52F305-3F33-4770-9C43-58B72E6D2246}" presName="node" presStyleLbl="node1" presStyleIdx="2" presStyleCnt="10">
        <dgm:presLayoutVars>
          <dgm:bulletEnabled val="1"/>
        </dgm:presLayoutVars>
      </dgm:prSet>
      <dgm:spPr/>
    </dgm:pt>
    <dgm:pt modelId="{5A50E1D6-EFBC-4CC3-8930-8C54B4250C6A}" type="pres">
      <dgm:prSet presAssocID="{2271D1B3-2663-4DB5-A016-42356E1F5803}" presName="sibTrans" presStyleCnt="0"/>
      <dgm:spPr/>
    </dgm:pt>
    <dgm:pt modelId="{D69E1856-C234-4911-9D05-F4AA655A5621}" type="pres">
      <dgm:prSet presAssocID="{CAC77B2C-2D4E-466F-B84A-54A906CBA83A}" presName="node" presStyleLbl="node1" presStyleIdx="3" presStyleCnt="10">
        <dgm:presLayoutVars>
          <dgm:bulletEnabled val="1"/>
        </dgm:presLayoutVars>
      </dgm:prSet>
      <dgm:spPr/>
    </dgm:pt>
    <dgm:pt modelId="{13CEC7F4-C7AE-4A2B-B4B0-6AED24B4DCE4}" type="pres">
      <dgm:prSet presAssocID="{1610B801-1611-4737-911B-4BF863166A0B}" presName="sibTrans" presStyleCnt="0"/>
      <dgm:spPr/>
    </dgm:pt>
    <dgm:pt modelId="{D0ACAC65-2BC1-4BED-8483-00B36AF4023A}" type="pres">
      <dgm:prSet presAssocID="{853A7696-5A41-4B5E-81BF-D2C73E8D7E81}" presName="node" presStyleLbl="node1" presStyleIdx="4" presStyleCnt="10">
        <dgm:presLayoutVars>
          <dgm:bulletEnabled val="1"/>
        </dgm:presLayoutVars>
      </dgm:prSet>
      <dgm:spPr/>
    </dgm:pt>
    <dgm:pt modelId="{0C670E65-84CD-4788-89C0-82D6A8D9F431}" type="pres">
      <dgm:prSet presAssocID="{3BDCB04D-BFCB-486F-931C-68802ED7E604}" presName="sibTrans" presStyleCnt="0"/>
      <dgm:spPr/>
    </dgm:pt>
    <dgm:pt modelId="{F592556A-26A1-4B96-B73E-C31029B3BDF0}" type="pres">
      <dgm:prSet presAssocID="{AE049E28-7F46-47BF-BF4F-428165DF14AE}" presName="node" presStyleLbl="node1" presStyleIdx="5" presStyleCnt="10">
        <dgm:presLayoutVars>
          <dgm:bulletEnabled val="1"/>
        </dgm:presLayoutVars>
      </dgm:prSet>
      <dgm:spPr/>
    </dgm:pt>
    <dgm:pt modelId="{EDAB1969-ACE2-4697-BF13-2445C1994DF1}" type="pres">
      <dgm:prSet presAssocID="{D7B80AF7-52BE-4A89-8368-77EB4799AF21}" presName="sibTrans" presStyleCnt="0"/>
      <dgm:spPr/>
    </dgm:pt>
    <dgm:pt modelId="{3E764B1E-1F41-42E1-9189-888B69088424}" type="pres">
      <dgm:prSet presAssocID="{A5B499A9-0B07-4699-8771-8C719209B189}" presName="node" presStyleLbl="node1" presStyleIdx="6" presStyleCnt="10">
        <dgm:presLayoutVars>
          <dgm:bulletEnabled val="1"/>
        </dgm:presLayoutVars>
      </dgm:prSet>
      <dgm:spPr/>
    </dgm:pt>
    <dgm:pt modelId="{B5977070-945F-42B3-B5DC-AEB63DE3712C}" type="pres">
      <dgm:prSet presAssocID="{811F0A0E-F9E6-41DF-AD48-DE48E964476E}" presName="sibTrans" presStyleCnt="0"/>
      <dgm:spPr/>
    </dgm:pt>
    <dgm:pt modelId="{F101CB56-4F3C-412E-87F3-719F35BD08CF}" type="pres">
      <dgm:prSet presAssocID="{320A4FB2-E731-4E6B-868F-4D9812F61EB3}" presName="node" presStyleLbl="node1" presStyleIdx="7" presStyleCnt="10">
        <dgm:presLayoutVars>
          <dgm:bulletEnabled val="1"/>
        </dgm:presLayoutVars>
      </dgm:prSet>
      <dgm:spPr/>
    </dgm:pt>
    <dgm:pt modelId="{1A0F6073-AC40-495B-8C14-49961DD997B4}" type="pres">
      <dgm:prSet presAssocID="{E5DC8E54-C489-4784-BB02-BEB3BB4F150F}" presName="sibTrans" presStyleCnt="0"/>
      <dgm:spPr/>
    </dgm:pt>
    <dgm:pt modelId="{8AA054DF-C107-4590-93DE-59E004A496E4}" type="pres">
      <dgm:prSet presAssocID="{D31C4C43-13D3-46B9-8295-3DD81581EC2D}" presName="node" presStyleLbl="node1" presStyleIdx="8" presStyleCnt="10">
        <dgm:presLayoutVars>
          <dgm:bulletEnabled val="1"/>
        </dgm:presLayoutVars>
      </dgm:prSet>
      <dgm:spPr/>
    </dgm:pt>
    <dgm:pt modelId="{693C4DFA-CCE3-4C79-A966-67E7A98EED4E}" type="pres">
      <dgm:prSet presAssocID="{2300A1EA-991B-4966-8129-2E533EA4831C}" presName="sibTrans" presStyleCnt="0"/>
      <dgm:spPr/>
    </dgm:pt>
    <dgm:pt modelId="{DD57C51B-67D8-4007-9373-48A0AA029788}" type="pres">
      <dgm:prSet presAssocID="{F33F1757-EA0E-4900-89D7-3CEEAE494717}" presName="node" presStyleLbl="node1" presStyleIdx="9" presStyleCnt="10">
        <dgm:presLayoutVars>
          <dgm:bulletEnabled val="1"/>
        </dgm:presLayoutVars>
      </dgm:prSet>
      <dgm:spPr/>
    </dgm:pt>
  </dgm:ptLst>
  <dgm:cxnLst>
    <dgm:cxn modelId="{6F7BE900-DB74-4B1B-B46C-3EF1B445AAE4}" type="presOf" srcId="{6A0F658D-7848-42BF-90A8-9DDE03A640F8}" destId="{0966189D-4CE9-4E9A-8880-8D7D3C71178B}" srcOrd="0" destOrd="0" presId="urn:microsoft.com/office/officeart/2005/8/layout/default"/>
    <dgm:cxn modelId="{135C110E-0F40-4CF5-9268-2AE21770953D}" type="presOf" srcId="{320A4FB2-E731-4E6B-868F-4D9812F61EB3}" destId="{F101CB56-4F3C-412E-87F3-719F35BD08CF}" srcOrd="0" destOrd="0" presId="urn:microsoft.com/office/officeart/2005/8/layout/default"/>
    <dgm:cxn modelId="{657B540F-C829-466C-9D02-F97A0DB31189}" srcId="{6A0F658D-7848-42BF-90A8-9DDE03A640F8}" destId="{D31C4C43-13D3-46B9-8295-3DD81581EC2D}" srcOrd="8" destOrd="0" parTransId="{4C884FA0-A9B2-4E4D-B687-80D875936D78}" sibTransId="{2300A1EA-991B-4966-8129-2E533EA4831C}"/>
    <dgm:cxn modelId="{5B1C4D28-678D-44AA-A5AF-886CB07F55E8}" srcId="{6A0F658D-7848-42BF-90A8-9DDE03A640F8}" destId="{853A7696-5A41-4B5E-81BF-D2C73E8D7E81}" srcOrd="4" destOrd="0" parTransId="{46756A95-4DD7-403D-886E-C8FD82E8EF76}" sibTransId="{3BDCB04D-BFCB-486F-931C-68802ED7E604}"/>
    <dgm:cxn modelId="{3AF3C22A-DBE0-4076-80CB-050A0EB42E47}" srcId="{6A0F658D-7848-42BF-90A8-9DDE03A640F8}" destId="{AE049E28-7F46-47BF-BF4F-428165DF14AE}" srcOrd="5" destOrd="0" parTransId="{F90E446F-033B-4348-AB49-12DCAD026713}" sibTransId="{D7B80AF7-52BE-4A89-8368-77EB4799AF21}"/>
    <dgm:cxn modelId="{72073D5B-18B7-4746-81AD-65B674169BD7}" srcId="{6A0F658D-7848-42BF-90A8-9DDE03A640F8}" destId="{F33F1757-EA0E-4900-89D7-3CEEAE494717}" srcOrd="9" destOrd="0" parTransId="{1640586A-5922-4FFD-B429-0E8B2A577D02}" sibTransId="{AC39E3D1-CCE2-4412-A1F8-A27DC48D60CD}"/>
    <dgm:cxn modelId="{B65B4B5B-9632-4D7C-81D2-A5EC0760515B}" type="presOf" srcId="{94FB1C8C-5865-4C7D-A0C2-8E2168DC9A9E}" destId="{9390216D-3821-49FE-A33D-E9CC9949B33F}" srcOrd="0" destOrd="0" presId="urn:microsoft.com/office/officeart/2005/8/layout/default"/>
    <dgm:cxn modelId="{B73CD963-6719-433D-9067-D6BFD6DF0925}" srcId="{6A0F658D-7848-42BF-90A8-9DDE03A640F8}" destId="{A5B499A9-0B07-4699-8771-8C719209B189}" srcOrd="6" destOrd="0" parTransId="{3BF4350F-AB0B-41CE-AE27-5476BAA3AA14}" sibTransId="{811F0A0E-F9E6-41DF-AD48-DE48E964476E}"/>
    <dgm:cxn modelId="{959E8F49-9B7C-4FD3-839E-546A5B976E8E}" srcId="{6A0F658D-7848-42BF-90A8-9DDE03A640F8}" destId="{CAC77B2C-2D4E-466F-B84A-54A906CBA83A}" srcOrd="3" destOrd="0" parTransId="{74ABA3D8-60F6-4B46-BE0F-BBE227EDFCE4}" sibTransId="{1610B801-1611-4737-911B-4BF863166A0B}"/>
    <dgm:cxn modelId="{AA5A9573-EC37-4FC5-9A50-7922A4B17C05}" type="presOf" srcId="{AE049E28-7F46-47BF-BF4F-428165DF14AE}" destId="{F592556A-26A1-4B96-B73E-C31029B3BDF0}" srcOrd="0" destOrd="0" presId="urn:microsoft.com/office/officeart/2005/8/layout/default"/>
    <dgm:cxn modelId="{70185474-6FD1-41DB-A628-24F2403C8730}" type="presOf" srcId="{CAC77B2C-2D4E-466F-B84A-54A906CBA83A}" destId="{D69E1856-C234-4911-9D05-F4AA655A5621}" srcOrd="0" destOrd="0" presId="urn:microsoft.com/office/officeart/2005/8/layout/default"/>
    <dgm:cxn modelId="{30B0E475-2640-4B48-8E60-4EEE6355C37C}" type="presOf" srcId="{D31C4C43-13D3-46B9-8295-3DD81581EC2D}" destId="{8AA054DF-C107-4590-93DE-59E004A496E4}" srcOrd="0" destOrd="0" presId="urn:microsoft.com/office/officeart/2005/8/layout/default"/>
    <dgm:cxn modelId="{47CD6E7A-B9D0-4088-8F19-403CF780EDAF}" type="presOf" srcId="{C591C36B-17C7-43E9-8043-996E8E89AF93}" destId="{E01BBCB7-2B20-4F65-B995-1BF8C8A2D681}" srcOrd="0" destOrd="0" presId="urn:microsoft.com/office/officeart/2005/8/layout/default"/>
    <dgm:cxn modelId="{9C054B86-A393-4EF7-A2BB-7A3A9835CEDA}" type="presOf" srcId="{6A52F305-3F33-4770-9C43-58B72E6D2246}" destId="{B069ABDF-6EB0-4252-AAF5-C71DDB56AF25}" srcOrd="0" destOrd="0" presId="urn:microsoft.com/office/officeart/2005/8/layout/default"/>
    <dgm:cxn modelId="{3AE09B8E-705A-418E-8DDA-9AEB77637DF4}" type="presOf" srcId="{853A7696-5A41-4B5E-81BF-D2C73E8D7E81}" destId="{D0ACAC65-2BC1-4BED-8483-00B36AF4023A}" srcOrd="0" destOrd="0" presId="urn:microsoft.com/office/officeart/2005/8/layout/default"/>
    <dgm:cxn modelId="{073FCAA7-50B6-4AF3-B0B3-339AD6BC197C}" srcId="{6A0F658D-7848-42BF-90A8-9DDE03A640F8}" destId="{320A4FB2-E731-4E6B-868F-4D9812F61EB3}" srcOrd="7" destOrd="0" parTransId="{13896565-1D88-4D58-9E26-C8F150BCDD90}" sibTransId="{E5DC8E54-C489-4784-BB02-BEB3BB4F150F}"/>
    <dgm:cxn modelId="{7C5467B3-BBC2-4052-86B7-BDE7BE11C4E8}" type="presOf" srcId="{F33F1757-EA0E-4900-89D7-3CEEAE494717}" destId="{DD57C51B-67D8-4007-9373-48A0AA029788}" srcOrd="0" destOrd="0" presId="urn:microsoft.com/office/officeart/2005/8/layout/default"/>
    <dgm:cxn modelId="{FBE7D5C1-4857-43AC-BB98-48D8511F70E5}" srcId="{6A0F658D-7848-42BF-90A8-9DDE03A640F8}" destId="{94FB1C8C-5865-4C7D-A0C2-8E2168DC9A9E}" srcOrd="1" destOrd="0" parTransId="{BE4B0556-6609-4197-9AAF-F7D159B9297E}" sibTransId="{113D590B-1E9C-43A0-8A06-B0DDF5E40479}"/>
    <dgm:cxn modelId="{4DA3BAE0-4097-4807-829D-E5F638C9A6C6}" srcId="{6A0F658D-7848-42BF-90A8-9DDE03A640F8}" destId="{C591C36B-17C7-43E9-8043-996E8E89AF93}" srcOrd="0" destOrd="0" parTransId="{1EEC6C70-D10B-4534-875B-458DC6136D78}" sibTransId="{AE1D3AC5-D6D4-471B-90D4-2373A7438AB1}"/>
    <dgm:cxn modelId="{C38B8FE7-3CAE-481A-A3AA-5D8E54AE99AA}" srcId="{6A0F658D-7848-42BF-90A8-9DDE03A640F8}" destId="{6A52F305-3F33-4770-9C43-58B72E6D2246}" srcOrd="2" destOrd="0" parTransId="{366374B4-66C6-4132-AF45-6C99484A74FB}" sibTransId="{2271D1B3-2663-4DB5-A016-42356E1F5803}"/>
    <dgm:cxn modelId="{7463D6FD-6FE4-45AA-ABD5-83F6A4A64663}" type="presOf" srcId="{A5B499A9-0B07-4699-8771-8C719209B189}" destId="{3E764B1E-1F41-42E1-9189-888B69088424}" srcOrd="0" destOrd="0" presId="urn:microsoft.com/office/officeart/2005/8/layout/default"/>
    <dgm:cxn modelId="{77E77A18-76B6-4770-87FB-CA126D9EC580}" type="presParOf" srcId="{0966189D-4CE9-4E9A-8880-8D7D3C71178B}" destId="{E01BBCB7-2B20-4F65-B995-1BF8C8A2D681}" srcOrd="0" destOrd="0" presId="urn:microsoft.com/office/officeart/2005/8/layout/default"/>
    <dgm:cxn modelId="{B3364F9E-F033-4F92-A5D6-C025F6B7F2B9}" type="presParOf" srcId="{0966189D-4CE9-4E9A-8880-8D7D3C71178B}" destId="{DB2AAA18-C939-4D72-A969-B4E92F12BC03}" srcOrd="1" destOrd="0" presId="urn:microsoft.com/office/officeart/2005/8/layout/default"/>
    <dgm:cxn modelId="{5BAC9FFA-5BD8-400D-B123-0FB3073E31ED}" type="presParOf" srcId="{0966189D-4CE9-4E9A-8880-8D7D3C71178B}" destId="{9390216D-3821-49FE-A33D-E9CC9949B33F}" srcOrd="2" destOrd="0" presId="urn:microsoft.com/office/officeart/2005/8/layout/default"/>
    <dgm:cxn modelId="{B58307C9-A330-4B38-8C16-784A861EE171}" type="presParOf" srcId="{0966189D-4CE9-4E9A-8880-8D7D3C71178B}" destId="{D0BE19DC-04E1-4285-9770-AFC04D32C628}" srcOrd="3" destOrd="0" presId="urn:microsoft.com/office/officeart/2005/8/layout/default"/>
    <dgm:cxn modelId="{9F6EAE36-708E-46D8-83A3-09AE50A65D15}" type="presParOf" srcId="{0966189D-4CE9-4E9A-8880-8D7D3C71178B}" destId="{B069ABDF-6EB0-4252-AAF5-C71DDB56AF25}" srcOrd="4" destOrd="0" presId="urn:microsoft.com/office/officeart/2005/8/layout/default"/>
    <dgm:cxn modelId="{4C624D24-8038-48FC-9DAF-1C678F0323E1}" type="presParOf" srcId="{0966189D-4CE9-4E9A-8880-8D7D3C71178B}" destId="{5A50E1D6-EFBC-4CC3-8930-8C54B4250C6A}" srcOrd="5" destOrd="0" presId="urn:microsoft.com/office/officeart/2005/8/layout/default"/>
    <dgm:cxn modelId="{499D2F2E-CE0D-4990-ABE4-CB962F5A6E73}" type="presParOf" srcId="{0966189D-4CE9-4E9A-8880-8D7D3C71178B}" destId="{D69E1856-C234-4911-9D05-F4AA655A5621}" srcOrd="6" destOrd="0" presId="urn:microsoft.com/office/officeart/2005/8/layout/default"/>
    <dgm:cxn modelId="{A288F5F1-D23E-4A3E-B292-6575F31B04C2}" type="presParOf" srcId="{0966189D-4CE9-4E9A-8880-8D7D3C71178B}" destId="{13CEC7F4-C7AE-4A2B-B4B0-6AED24B4DCE4}" srcOrd="7" destOrd="0" presId="urn:microsoft.com/office/officeart/2005/8/layout/default"/>
    <dgm:cxn modelId="{07164118-A6D9-4A4B-99F5-7E838FBB0DB3}" type="presParOf" srcId="{0966189D-4CE9-4E9A-8880-8D7D3C71178B}" destId="{D0ACAC65-2BC1-4BED-8483-00B36AF4023A}" srcOrd="8" destOrd="0" presId="urn:microsoft.com/office/officeart/2005/8/layout/default"/>
    <dgm:cxn modelId="{6C8E3ED3-D4F4-45B7-A4AF-8DA640A8B70B}" type="presParOf" srcId="{0966189D-4CE9-4E9A-8880-8D7D3C71178B}" destId="{0C670E65-84CD-4788-89C0-82D6A8D9F431}" srcOrd="9" destOrd="0" presId="urn:microsoft.com/office/officeart/2005/8/layout/default"/>
    <dgm:cxn modelId="{6482DD15-B8DC-4365-9C50-2D165A51B2B6}" type="presParOf" srcId="{0966189D-4CE9-4E9A-8880-8D7D3C71178B}" destId="{F592556A-26A1-4B96-B73E-C31029B3BDF0}" srcOrd="10" destOrd="0" presId="urn:microsoft.com/office/officeart/2005/8/layout/default"/>
    <dgm:cxn modelId="{9936D7F9-1B33-40F5-A84E-73D244452ABB}" type="presParOf" srcId="{0966189D-4CE9-4E9A-8880-8D7D3C71178B}" destId="{EDAB1969-ACE2-4697-BF13-2445C1994DF1}" srcOrd="11" destOrd="0" presId="urn:microsoft.com/office/officeart/2005/8/layout/default"/>
    <dgm:cxn modelId="{71D30344-8BFE-4B7D-8A7E-2827F5F136DF}" type="presParOf" srcId="{0966189D-4CE9-4E9A-8880-8D7D3C71178B}" destId="{3E764B1E-1F41-42E1-9189-888B69088424}" srcOrd="12" destOrd="0" presId="urn:microsoft.com/office/officeart/2005/8/layout/default"/>
    <dgm:cxn modelId="{EBE52B6E-EF51-4EA9-87D2-E9D9896BB1C2}" type="presParOf" srcId="{0966189D-4CE9-4E9A-8880-8D7D3C71178B}" destId="{B5977070-945F-42B3-B5DC-AEB63DE3712C}" srcOrd="13" destOrd="0" presId="urn:microsoft.com/office/officeart/2005/8/layout/default"/>
    <dgm:cxn modelId="{39D596A4-13AB-4696-8CDD-0D9F26B89D43}" type="presParOf" srcId="{0966189D-4CE9-4E9A-8880-8D7D3C71178B}" destId="{F101CB56-4F3C-412E-87F3-719F35BD08CF}" srcOrd="14" destOrd="0" presId="urn:microsoft.com/office/officeart/2005/8/layout/default"/>
    <dgm:cxn modelId="{54621002-3704-4AAB-8088-01C2D5D9D25C}" type="presParOf" srcId="{0966189D-4CE9-4E9A-8880-8D7D3C71178B}" destId="{1A0F6073-AC40-495B-8C14-49961DD997B4}" srcOrd="15" destOrd="0" presId="urn:microsoft.com/office/officeart/2005/8/layout/default"/>
    <dgm:cxn modelId="{03F1B938-3D20-4F53-9B7B-26C0BB7B3E6C}" type="presParOf" srcId="{0966189D-4CE9-4E9A-8880-8D7D3C71178B}" destId="{8AA054DF-C107-4590-93DE-59E004A496E4}" srcOrd="16" destOrd="0" presId="urn:microsoft.com/office/officeart/2005/8/layout/default"/>
    <dgm:cxn modelId="{07429AEB-DBC5-4B5A-9394-6504D53E8E89}" type="presParOf" srcId="{0966189D-4CE9-4E9A-8880-8D7D3C71178B}" destId="{693C4DFA-CCE3-4C79-A966-67E7A98EED4E}" srcOrd="17" destOrd="0" presId="urn:microsoft.com/office/officeart/2005/8/layout/default"/>
    <dgm:cxn modelId="{4F1C9393-B68B-4E97-8288-6C7E76F532FE}" type="presParOf" srcId="{0966189D-4CE9-4E9A-8880-8D7D3C71178B}" destId="{DD57C51B-67D8-4007-9373-48A0AA029788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08F6FDF-F5E9-4143-BF66-067F34402C48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7CEF7D5-71EE-42E9-B731-DBD477A038B2}">
      <dgm:prSet custT="1"/>
      <dgm:spPr/>
      <dgm:t>
        <a:bodyPr/>
        <a:lstStyle/>
        <a:p>
          <a:pPr rtl="0"/>
          <a:r>
            <a:rPr lang="ru-RU" sz="1400" dirty="0">
              <a:latin typeface="Times New Roman" pitchFamily="18" charset="0"/>
              <a:cs typeface="Times New Roman" pitchFamily="18" charset="0"/>
            </a:rPr>
            <a:t>Архитектура цепи, координация между участниками </a:t>
          </a:r>
        </a:p>
      </dgm:t>
    </dgm:pt>
    <dgm:pt modelId="{A1F15D21-533A-479B-92BF-9AF6B61D7DA0}" type="parTrans" cxnId="{E3CCFFB3-06F2-4084-9730-32E801047978}">
      <dgm:prSet/>
      <dgm:spPr/>
      <dgm:t>
        <a:bodyPr/>
        <a:lstStyle/>
        <a:p>
          <a:endParaRPr lang="ru-RU"/>
        </a:p>
      </dgm:t>
    </dgm:pt>
    <dgm:pt modelId="{774BA1CE-6958-495C-8331-FF9241175902}" type="sibTrans" cxnId="{E3CCFFB3-06F2-4084-9730-32E801047978}">
      <dgm:prSet/>
      <dgm:spPr/>
      <dgm:t>
        <a:bodyPr/>
        <a:lstStyle/>
        <a:p>
          <a:endParaRPr lang="ru-RU"/>
        </a:p>
      </dgm:t>
    </dgm:pt>
    <dgm:pt modelId="{9FB72829-C61B-476D-8105-121B27C93490}">
      <dgm:prSet custT="1"/>
      <dgm:spPr/>
      <dgm:t>
        <a:bodyPr/>
        <a:lstStyle/>
        <a:p>
          <a:pPr rtl="0"/>
          <a:r>
            <a:rPr lang="ru-RU" sz="1400" dirty="0">
              <a:latin typeface="Times New Roman" pitchFamily="18" charset="0"/>
              <a:cs typeface="Times New Roman" pitchFamily="18" charset="0"/>
            </a:rPr>
            <a:t>Гибкость </a:t>
          </a:r>
        </a:p>
      </dgm:t>
    </dgm:pt>
    <dgm:pt modelId="{AEC78AEE-1CB1-44BB-99FE-7DEB89EEB084}" type="parTrans" cxnId="{78DE785B-F6AF-4748-8AF6-D7B7D61BEF36}">
      <dgm:prSet/>
      <dgm:spPr/>
      <dgm:t>
        <a:bodyPr/>
        <a:lstStyle/>
        <a:p>
          <a:endParaRPr lang="ru-RU"/>
        </a:p>
      </dgm:t>
    </dgm:pt>
    <dgm:pt modelId="{17696C7A-51FD-4BEA-860B-2D3966CEACDD}" type="sibTrans" cxnId="{78DE785B-F6AF-4748-8AF6-D7B7D61BEF36}">
      <dgm:prSet/>
      <dgm:spPr/>
      <dgm:t>
        <a:bodyPr/>
        <a:lstStyle/>
        <a:p>
          <a:endParaRPr lang="ru-RU"/>
        </a:p>
      </dgm:t>
    </dgm:pt>
    <dgm:pt modelId="{811DFF4E-9695-4B54-8A67-A55B4AE645BB}">
      <dgm:prSet custT="1"/>
      <dgm:spPr/>
      <dgm:t>
        <a:bodyPr/>
        <a:lstStyle/>
        <a:p>
          <a:pPr rtl="0"/>
          <a:r>
            <a:rPr lang="ru-RU" sz="1400" dirty="0">
              <a:latin typeface="Times New Roman" pitchFamily="18" charset="0"/>
              <a:cs typeface="Times New Roman" pitchFamily="18" charset="0"/>
            </a:rPr>
            <a:t>Безопасность</a:t>
          </a:r>
        </a:p>
      </dgm:t>
    </dgm:pt>
    <dgm:pt modelId="{6542D9CE-A7C7-4F73-B9AF-A5F1A45EB4DE}" type="parTrans" cxnId="{483A1C4F-5BE1-4159-84C2-85FCB0C2E2DB}">
      <dgm:prSet/>
      <dgm:spPr/>
      <dgm:t>
        <a:bodyPr/>
        <a:lstStyle/>
        <a:p>
          <a:endParaRPr lang="ru-RU"/>
        </a:p>
      </dgm:t>
    </dgm:pt>
    <dgm:pt modelId="{00BF96E5-6F27-449C-9B7B-85865FFF7E8D}" type="sibTrans" cxnId="{483A1C4F-5BE1-4159-84C2-85FCB0C2E2DB}">
      <dgm:prSet/>
      <dgm:spPr/>
      <dgm:t>
        <a:bodyPr/>
        <a:lstStyle/>
        <a:p>
          <a:endParaRPr lang="ru-RU"/>
        </a:p>
      </dgm:t>
    </dgm:pt>
    <dgm:pt modelId="{B95225DA-9C09-4847-B63F-7E8B5A55F67E}">
      <dgm:prSet custT="1"/>
      <dgm:spPr/>
      <dgm:t>
        <a:bodyPr/>
        <a:lstStyle/>
        <a:p>
          <a:pPr rtl="0"/>
          <a:r>
            <a:rPr lang="ru-RU" sz="1400" dirty="0">
              <a:latin typeface="Times New Roman" pitchFamily="18" charset="0"/>
              <a:cs typeface="Times New Roman" pitchFamily="18" charset="0"/>
            </a:rPr>
            <a:t>Финансовая устойчивость</a:t>
          </a:r>
        </a:p>
      </dgm:t>
    </dgm:pt>
    <dgm:pt modelId="{F68C1ED4-BB17-4026-BEA4-8A7E469ABB06}" type="parTrans" cxnId="{2A8FD6EA-CDE4-460D-A561-895015F5DB53}">
      <dgm:prSet/>
      <dgm:spPr/>
      <dgm:t>
        <a:bodyPr/>
        <a:lstStyle/>
        <a:p>
          <a:endParaRPr lang="ru-RU"/>
        </a:p>
      </dgm:t>
    </dgm:pt>
    <dgm:pt modelId="{86F9317C-5DE0-4BB2-8338-DC6EEA7324DC}" type="sibTrans" cxnId="{2A8FD6EA-CDE4-460D-A561-895015F5DB53}">
      <dgm:prSet/>
      <dgm:spPr/>
      <dgm:t>
        <a:bodyPr/>
        <a:lstStyle/>
        <a:p>
          <a:endParaRPr lang="ru-RU"/>
        </a:p>
      </dgm:t>
    </dgm:pt>
    <dgm:pt modelId="{36BCE11A-3174-4D22-8BEE-ADEA354BF2A5}" type="pres">
      <dgm:prSet presAssocID="{D08F6FDF-F5E9-4143-BF66-067F34402C48}" presName="linear" presStyleCnt="0">
        <dgm:presLayoutVars>
          <dgm:dir/>
          <dgm:animLvl val="lvl"/>
          <dgm:resizeHandles val="exact"/>
        </dgm:presLayoutVars>
      </dgm:prSet>
      <dgm:spPr/>
    </dgm:pt>
    <dgm:pt modelId="{057D108D-640D-4266-A7A5-7933A4C9A43E}" type="pres">
      <dgm:prSet presAssocID="{17CEF7D5-71EE-42E9-B731-DBD477A038B2}" presName="parentLin" presStyleCnt="0"/>
      <dgm:spPr/>
    </dgm:pt>
    <dgm:pt modelId="{C4E67A9F-C195-4BCA-A207-10FD00F76E4D}" type="pres">
      <dgm:prSet presAssocID="{17CEF7D5-71EE-42E9-B731-DBD477A038B2}" presName="parentLeftMargin" presStyleLbl="node1" presStyleIdx="0" presStyleCnt="4"/>
      <dgm:spPr/>
    </dgm:pt>
    <dgm:pt modelId="{7D7AEBA6-8457-4C3B-81B2-72B96545FD4A}" type="pres">
      <dgm:prSet presAssocID="{17CEF7D5-71EE-42E9-B731-DBD477A038B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A50CE8B-DBE7-4218-AC8F-C0E10968EDF5}" type="pres">
      <dgm:prSet presAssocID="{17CEF7D5-71EE-42E9-B731-DBD477A038B2}" presName="negativeSpace" presStyleCnt="0"/>
      <dgm:spPr/>
    </dgm:pt>
    <dgm:pt modelId="{1D279FF3-A8AE-411B-A135-008F4DC3CBB0}" type="pres">
      <dgm:prSet presAssocID="{17CEF7D5-71EE-42E9-B731-DBD477A038B2}" presName="childText" presStyleLbl="conFgAcc1" presStyleIdx="0" presStyleCnt="4">
        <dgm:presLayoutVars>
          <dgm:bulletEnabled val="1"/>
        </dgm:presLayoutVars>
      </dgm:prSet>
      <dgm:spPr/>
    </dgm:pt>
    <dgm:pt modelId="{82E0AE93-11BF-4C26-B4D5-A98FBA3D51C8}" type="pres">
      <dgm:prSet presAssocID="{774BA1CE-6958-495C-8331-FF9241175902}" presName="spaceBetweenRectangles" presStyleCnt="0"/>
      <dgm:spPr/>
    </dgm:pt>
    <dgm:pt modelId="{0DCEF9C9-F5BD-42D3-90FA-94BDDDC2B56C}" type="pres">
      <dgm:prSet presAssocID="{9FB72829-C61B-476D-8105-121B27C93490}" presName="parentLin" presStyleCnt="0"/>
      <dgm:spPr/>
    </dgm:pt>
    <dgm:pt modelId="{36D8EF4C-036E-4C9C-9E78-5D1FC441FC77}" type="pres">
      <dgm:prSet presAssocID="{9FB72829-C61B-476D-8105-121B27C93490}" presName="parentLeftMargin" presStyleLbl="node1" presStyleIdx="0" presStyleCnt="4"/>
      <dgm:spPr/>
    </dgm:pt>
    <dgm:pt modelId="{0D47EC35-2A3A-4F63-BE54-B58A8BAC4FA3}" type="pres">
      <dgm:prSet presAssocID="{9FB72829-C61B-476D-8105-121B27C93490}" presName="parentText" presStyleLbl="node1" presStyleIdx="1" presStyleCnt="4" custLinFactNeighborX="-23030" custLinFactNeighborY="9016">
        <dgm:presLayoutVars>
          <dgm:chMax val="0"/>
          <dgm:bulletEnabled val="1"/>
        </dgm:presLayoutVars>
      </dgm:prSet>
      <dgm:spPr/>
    </dgm:pt>
    <dgm:pt modelId="{BDE7BA21-F984-4317-8218-76F8BC9E31FD}" type="pres">
      <dgm:prSet presAssocID="{9FB72829-C61B-476D-8105-121B27C93490}" presName="negativeSpace" presStyleCnt="0"/>
      <dgm:spPr/>
    </dgm:pt>
    <dgm:pt modelId="{CDF97216-432B-4DD3-A3A5-8CA6251BC97A}" type="pres">
      <dgm:prSet presAssocID="{9FB72829-C61B-476D-8105-121B27C93490}" presName="childText" presStyleLbl="conFgAcc1" presStyleIdx="1" presStyleCnt="4">
        <dgm:presLayoutVars>
          <dgm:bulletEnabled val="1"/>
        </dgm:presLayoutVars>
      </dgm:prSet>
      <dgm:spPr/>
    </dgm:pt>
    <dgm:pt modelId="{E772B590-E69F-496B-89F8-4FDAC7CA7F9F}" type="pres">
      <dgm:prSet presAssocID="{17696C7A-51FD-4BEA-860B-2D3966CEACDD}" presName="spaceBetweenRectangles" presStyleCnt="0"/>
      <dgm:spPr/>
    </dgm:pt>
    <dgm:pt modelId="{24A8C080-184A-4EE4-B405-7E15FDB1FCDA}" type="pres">
      <dgm:prSet presAssocID="{811DFF4E-9695-4B54-8A67-A55B4AE645BB}" presName="parentLin" presStyleCnt="0"/>
      <dgm:spPr/>
    </dgm:pt>
    <dgm:pt modelId="{2572A80E-2513-4B61-881A-36325A966992}" type="pres">
      <dgm:prSet presAssocID="{811DFF4E-9695-4B54-8A67-A55B4AE645BB}" presName="parentLeftMargin" presStyleLbl="node1" presStyleIdx="1" presStyleCnt="4"/>
      <dgm:spPr/>
    </dgm:pt>
    <dgm:pt modelId="{4F67AEA7-082E-4FB4-AC89-C68D3FC51ACA}" type="pres">
      <dgm:prSet presAssocID="{811DFF4E-9695-4B54-8A67-A55B4AE645B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DD2B209-5E3F-46EF-8643-B7648382EC5D}" type="pres">
      <dgm:prSet presAssocID="{811DFF4E-9695-4B54-8A67-A55B4AE645BB}" presName="negativeSpace" presStyleCnt="0"/>
      <dgm:spPr/>
    </dgm:pt>
    <dgm:pt modelId="{F18C6E25-E3A3-483A-9CA3-EB43F1244B4D}" type="pres">
      <dgm:prSet presAssocID="{811DFF4E-9695-4B54-8A67-A55B4AE645BB}" presName="childText" presStyleLbl="conFgAcc1" presStyleIdx="2" presStyleCnt="4">
        <dgm:presLayoutVars>
          <dgm:bulletEnabled val="1"/>
        </dgm:presLayoutVars>
      </dgm:prSet>
      <dgm:spPr/>
    </dgm:pt>
    <dgm:pt modelId="{811FE42C-F8B3-4F26-AC6E-13DA7399A775}" type="pres">
      <dgm:prSet presAssocID="{00BF96E5-6F27-449C-9B7B-85865FFF7E8D}" presName="spaceBetweenRectangles" presStyleCnt="0"/>
      <dgm:spPr/>
    </dgm:pt>
    <dgm:pt modelId="{CA30B55B-28DB-4780-9750-4E0A92B43ABD}" type="pres">
      <dgm:prSet presAssocID="{B95225DA-9C09-4847-B63F-7E8B5A55F67E}" presName="parentLin" presStyleCnt="0"/>
      <dgm:spPr/>
    </dgm:pt>
    <dgm:pt modelId="{F2FB3C5B-2F72-4AE7-9532-C0B886C45E1C}" type="pres">
      <dgm:prSet presAssocID="{B95225DA-9C09-4847-B63F-7E8B5A55F67E}" presName="parentLeftMargin" presStyleLbl="node1" presStyleIdx="2" presStyleCnt="4"/>
      <dgm:spPr/>
    </dgm:pt>
    <dgm:pt modelId="{6BC782C2-9A6B-4324-952D-559A2C4F0CCB}" type="pres">
      <dgm:prSet presAssocID="{B95225DA-9C09-4847-B63F-7E8B5A55F67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9A7AEDBC-62FE-4BAC-AA44-2C859954C21A}" type="pres">
      <dgm:prSet presAssocID="{B95225DA-9C09-4847-B63F-7E8B5A55F67E}" presName="negativeSpace" presStyleCnt="0"/>
      <dgm:spPr/>
    </dgm:pt>
    <dgm:pt modelId="{FD4F72A7-DED5-4B03-BE6E-05CAB23ED4C2}" type="pres">
      <dgm:prSet presAssocID="{B95225DA-9C09-4847-B63F-7E8B5A55F67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0DAE90B-41B1-4FF6-AB8F-7D0FE4548336}" type="presOf" srcId="{B95225DA-9C09-4847-B63F-7E8B5A55F67E}" destId="{6BC782C2-9A6B-4324-952D-559A2C4F0CCB}" srcOrd="1" destOrd="0" presId="urn:microsoft.com/office/officeart/2005/8/layout/list1"/>
    <dgm:cxn modelId="{2666290E-8EEE-4885-ADEE-B7FF8402C3A2}" type="presOf" srcId="{17CEF7D5-71EE-42E9-B731-DBD477A038B2}" destId="{7D7AEBA6-8457-4C3B-81B2-72B96545FD4A}" srcOrd="1" destOrd="0" presId="urn:microsoft.com/office/officeart/2005/8/layout/list1"/>
    <dgm:cxn modelId="{78DE785B-F6AF-4748-8AF6-D7B7D61BEF36}" srcId="{D08F6FDF-F5E9-4143-BF66-067F34402C48}" destId="{9FB72829-C61B-476D-8105-121B27C93490}" srcOrd="1" destOrd="0" parTransId="{AEC78AEE-1CB1-44BB-99FE-7DEB89EEB084}" sibTransId="{17696C7A-51FD-4BEA-860B-2D3966CEACDD}"/>
    <dgm:cxn modelId="{2E4F795C-95DA-48A5-BB82-93AC3392E1A8}" type="presOf" srcId="{811DFF4E-9695-4B54-8A67-A55B4AE645BB}" destId="{2572A80E-2513-4B61-881A-36325A966992}" srcOrd="0" destOrd="0" presId="urn:microsoft.com/office/officeart/2005/8/layout/list1"/>
    <dgm:cxn modelId="{9A63EB41-B0EF-4AB4-BF15-FEC8FD59F8A7}" type="presOf" srcId="{D08F6FDF-F5E9-4143-BF66-067F34402C48}" destId="{36BCE11A-3174-4D22-8BEE-ADEA354BF2A5}" srcOrd="0" destOrd="0" presId="urn:microsoft.com/office/officeart/2005/8/layout/list1"/>
    <dgm:cxn modelId="{E4A92542-4A31-4157-859C-EE0C2BE1B6AD}" type="presOf" srcId="{B95225DA-9C09-4847-B63F-7E8B5A55F67E}" destId="{F2FB3C5B-2F72-4AE7-9532-C0B886C45E1C}" srcOrd="0" destOrd="0" presId="urn:microsoft.com/office/officeart/2005/8/layout/list1"/>
    <dgm:cxn modelId="{483A1C4F-5BE1-4159-84C2-85FCB0C2E2DB}" srcId="{D08F6FDF-F5E9-4143-BF66-067F34402C48}" destId="{811DFF4E-9695-4B54-8A67-A55B4AE645BB}" srcOrd="2" destOrd="0" parTransId="{6542D9CE-A7C7-4F73-B9AF-A5F1A45EB4DE}" sibTransId="{00BF96E5-6F27-449C-9B7B-85865FFF7E8D}"/>
    <dgm:cxn modelId="{6D528A50-C05F-4B59-9D08-EABA4C90F9DC}" type="presOf" srcId="{9FB72829-C61B-476D-8105-121B27C93490}" destId="{36D8EF4C-036E-4C9C-9E78-5D1FC441FC77}" srcOrd="0" destOrd="0" presId="urn:microsoft.com/office/officeart/2005/8/layout/list1"/>
    <dgm:cxn modelId="{4D8AB1A9-DEB8-4DA3-825F-68D046FDA6C9}" type="presOf" srcId="{811DFF4E-9695-4B54-8A67-A55B4AE645BB}" destId="{4F67AEA7-082E-4FB4-AC89-C68D3FC51ACA}" srcOrd="1" destOrd="0" presId="urn:microsoft.com/office/officeart/2005/8/layout/list1"/>
    <dgm:cxn modelId="{E3CCFFB3-06F2-4084-9730-32E801047978}" srcId="{D08F6FDF-F5E9-4143-BF66-067F34402C48}" destId="{17CEF7D5-71EE-42E9-B731-DBD477A038B2}" srcOrd="0" destOrd="0" parTransId="{A1F15D21-533A-479B-92BF-9AF6B61D7DA0}" sibTransId="{774BA1CE-6958-495C-8331-FF9241175902}"/>
    <dgm:cxn modelId="{A06D79D8-2CD6-4797-8DB0-EB34E706432A}" type="presOf" srcId="{17CEF7D5-71EE-42E9-B731-DBD477A038B2}" destId="{C4E67A9F-C195-4BCA-A207-10FD00F76E4D}" srcOrd="0" destOrd="0" presId="urn:microsoft.com/office/officeart/2005/8/layout/list1"/>
    <dgm:cxn modelId="{CF2404DF-0F20-4E0E-B3B0-0E39000908A1}" type="presOf" srcId="{9FB72829-C61B-476D-8105-121B27C93490}" destId="{0D47EC35-2A3A-4F63-BE54-B58A8BAC4FA3}" srcOrd="1" destOrd="0" presId="urn:microsoft.com/office/officeart/2005/8/layout/list1"/>
    <dgm:cxn modelId="{2A8FD6EA-CDE4-460D-A561-895015F5DB53}" srcId="{D08F6FDF-F5E9-4143-BF66-067F34402C48}" destId="{B95225DA-9C09-4847-B63F-7E8B5A55F67E}" srcOrd="3" destOrd="0" parTransId="{F68C1ED4-BB17-4026-BEA4-8A7E469ABB06}" sibTransId="{86F9317C-5DE0-4BB2-8338-DC6EEA7324DC}"/>
    <dgm:cxn modelId="{07E4273F-43A0-4428-B255-8F22A5F47357}" type="presParOf" srcId="{36BCE11A-3174-4D22-8BEE-ADEA354BF2A5}" destId="{057D108D-640D-4266-A7A5-7933A4C9A43E}" srcOrd="0" destOrd="0" presId="urn:microsoft.com/office/officeart/2005/8/layout/list1"/>
    <dgm:cxn modelId="{E87923EB-B794-46DA-B90F-08350E33CD5F}" type="presParOf" srcId="{057D108D-640D-4266-A7A5-7933A4C9A43E}" destId="{C4E67A9F-C195-4BCA-A207-10FD00F76E4D}" srcOrd="0" destOrd="0" presId="urn:microsoft.com/office/officeart/2005/8/layout/list1"/>
    <dgm:cxn modelId="{CE81BE4F-ED30-48A5-B2A0-9C9211E770DA}" type="presParOf" srcId="{057D108D-640D-4266-A7A5-7933A4C9A43E}" destId="{7D7AEBA6-8457-4C3B-81B2-72B96545FD4A}" srcOrd="1" destOrd="0" presId="urn:microsoft.com/office/officeart/2005/8/layout/list1"/>
    <dgm:cxn modelId="{11E43761-612F-4844-B627-82AEB9C189F0}" type="presParOf" srcId="{36BCE11A-3174-4D22-8BEE-ADEA354BF2A5}" destId="{9A50CE8B-DBE7-4218-AC8F-C0E10968EDF5}" srcOrd="1" destOrd="0" presId="urn:microsoft.com/office/officeart/2005/8/layout/list1"/>
    <dgm:cxn modelId="{E9439B77-13C5-484D-93D9-D99335C31F56}" type="presParOf" srcId="{36BCE11A-3174-4D22-8BEE-ADEA354BF2A5}" destId="{1D279FF3-A8AE-411B-A135-008F4DC3CBB0}" srcOrd="2" destOrd="0" presId="urn:microsoft.com/office/officeart/2005/8/layout/list1"/>
    <dgm:cxn modelId="{A76314AF-A0D1-4385-9C0A-B87BCD965EFE}" type="presParOf" srcId="{36BCE11A-3174-4D22-8BEE-ADEA354BF2A5}" destId="{82E0AE93-11BF-4C26-B4D5-A98FBA3D51C8}" srcOrd="3" destOrd="0" presId="urn:microsoft.com/office/officeart/2005/8/layout/list1"/>
    <dgm:cxn modelId="{456566B6-17BD-4349-8891-02DB18BBC871}" type="presParOf" srcId="{36BCE11A-3174-4D22-8BEE-ADEA354BF2A5}" destId="{0DCEF9C9-F5BD-42D3-90FA-94BDDDC2B56C}" srcOrd="4" destOrd="0" presId="urn:microsoft.com/office/officeart/2005/8/layout/list1"/>
    <dgm:cxn modelId="{8655ACEC-61D2-45DB-AE8E-9032A5474E14}" type="presParOf" srcId="{0DCEF9C9-F5BD-42D3-90FA-94BDDDC2B56C}" destId="{36D8EF4C-036E-4C9C-9E78-5D1FC441FC77}" srcOrd="0" destOrd="0" presId="urn:microsoft.com/office/officeart/2005/8/layout/list1"/>
    <dgm:cxn modelId="{B07EE5B2-A085-448A-B5DF-A6FDBDFB25C7}" type="presParOf" srcId="{0DCEF9C9-F5BD-42D3-90FA-94BDDDC2B56C}" destId="{0D47EC35-2A3A-4F63-BE54-B58A8BAC4FA3}" srcOrd="1" destOrd="0" presId="urn:microsoft.com/office/officeart/2005/8/layout/list1"/>
    <dgm:cxn modelId="{FF14402F-C976-40FF-AFA1-333970BD77DD}" type="presParOf" srcId="{36BCE11A-3174-4D22-8BEE-ADEA354BF2A5}" destId="{BDE7BA21-F984-4317-8218-76F8BC9E31FD}" srcOrd="5" destOrd="0" presId="urn:microsoft.com/office/officeart/2005/8/layout/list1"/>
    <dgm:cxn modelId="{844CDC25-618D-4E2A-B67C-F046BDD0147A}" type="presParOf" srcId="{36BCE11A-3174-4D22-8BEE-ADEA354BF2A5}" destId="{CDF97216-432B-4DD3-A3A5-8CA6251BC97A}" srcOrd="6" destOrd="0" presId="urn:microsoft.com/office/officeart/2005/8/layout/list1"/>
    <dgm:cxn modelId="{A2F93770-8C5F-4EBE-AABE-5E139BFA1AD1}" type="presParOf" srcId="{36BCE11A-3174-4D22-8BEE-ADEA354BF2A5}" destId="{E772B590-E69F-496B-89F8-4FDAC7CA7F9F}" srcOrd="7" destOrd="0" presId="urn:microsoft.com/office/officeart/2005/8/layout/list1"/>
    <dgm:cxn modelId="{78B54668-8407-40F6-9EE9-069DA811F19D}" type="presParOf" srcId="{36BCE11A-3174-4D22-8BEE-ADEA354BF2A5}" destId="{24A8C080-184A-4EE4-B405-7E15FDB1FCDA}" srcOrd="8" destOrd="0" presId="urn:microsoft.com/office/officeart/2005/8/layout/list1"/>
    <dgm:cxn modelId="{F3EB67A0-00F4-46F7-8C34-761C56F36B44}" type="presParOf" srcId="{24A8C080-184A-4EE4-B405-7E15FDB1FCDA}" destId="{2572A80E-2513-4B61-881A-36325A966992}" srcOrd="0" destOrd="0" presId="urn:microsoft.com/office/officeart/2005/8/layout/list1"/>
    <dgm:cxn modelId="{9D9D6FEE-D145-4091-B4B3-A4E0B2D17A02}" type="presParOf" srcId="{24A8C080-184A-4EE4-B405-7E15FDB1FCDA}" destId="{4F67AEA7-082E-4FB4-AC89-C68D3FC51ACA}" srcOrd="1" destOrd="0" presId="urn:microsoft.com/office/officeart/2005/8/layout/list1"/>
    <dgm:cxn modelId="{9E8A2B19-3738-4332-B6FD-443F2A3800CE}" type="presParOf" srcId="{36BCE11A-3174-4D22-8BEE-ADEA354BF2A5}" destId="{6DD2B209-5E3F-46EF-8643-B7648382EC5D}" srcOrd="9" destOrd="0" presId="urn:microsoft.com/office/officeart/2005/8/layout/list1"/>
    <dgm:cxn modelId="{9C7092BD-AAA8-4097-BEF3-0348C0609CAD}" type="presParOf" srcId="{36BCE11A-3174-4D22-8BEE-ADEA354BF2A5}" destId="{F18C6E25-E3A3-483A-9CA3-EB43F1244B4D}" srcOrd="10" destOrd="0" presId="urn:microsoft.com/office/officeart/2005/8/layout/list1"/>
    <dgm:cxn modelId="{A9DBC81E-6E2B-43B5-96D3-F423C52B6CE6}" type="presParOf" srcId="{36BCE11A-3174-4D22-8BEE-ADEA354BF2A5}" destId="{811FE42C-F8B3-4F26-AC6E-13DA7399A775}" srcOrd="11" destOrd="0" presId="urn:microsoft.com/office/officeart/2005/8/layout/list1"/>
    <dgm:cxn modelId="{11D329F4-553B-40A7-AFF0-93411BD24164}" type="presParOf" srcId="{36BCE11A-3174-4D22-8BEE-ADEA354BF2A5}" destId="{CA30B55B-28DB-4780-9750-4E0A92B43ABD}" srcOrd="12" destOrd="0" presId="urn:microsoft.com/office/officeart/2005/8/layout/list1"/>
    <dgm:cxn modelId="{2E27D531-78CA-466B-93A2-8839F876DB18}" type="presParOf" srcId="{CA30B55B-28DB-4780-9750-4E0A92B43ABD}" destId="{F2FB3C5B-2F72-4AE7-9532-C0B886C45E1C}" srcOrd="0" destOrd="0" presId="urn:microsoft.com/office/officeart/2005/8/layout/list1"/>
    <dgm:cxn modelId="{49EADFD8-658F-4953-AA32-024057A80C37}" type="presParOf" srcId="{CA30B55B-28DB-4780-9750-4E0A92B43ABD}" destId="{6BC782C2-9A6B-4324-952D-559A2C4F0CCB}" srcOrd="1" destOrd="0" presId="urn:microsoft.com/office/officeart/2005/8/layout/list1"/>
    <dgm:cxn modelId="{3DA04E47-4BC6-4644-8035-A7131ECABC89}" type="presParOf" srcId="{36BCE11A-3174-4D22-8BEE-ADEA354BF2A5}" destId="{9A7AEDBC-62FE-4BAC-AA44-2C859954C21A}" srcOrd="13" destOrd="0" presId="urn:microsoft.com/office/officeart/2005/8/layout/list1"/>
    <dgm:cxn modelId="{EBBA261B-CD20-47A4-A976-FE5AE4EE0F5C}" type="presParOf" srcId="{36BCE11A-3174-4D22-8BEE-ADEA354BF2A5}" destId="{FD4F72A7-DED5-4B03-BE6E-05CAB23ED4C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7B8826-8415-4A14-BACD-3EE6726EC9B0}">
      <dsp:nvSpPr>
        <dsp:cNvPr id="0" name=""/>
        <dsp:cNvSpPr/>
      </dsp:nvSpPr>
      <dsp:spPr>
        <a:xfrm>
          <a:off x="1017199" y="27"/>
          <a:ext cx="2915388" cy="17492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 pitchFamily="18" charset="0"/>
              <a:cs typeface="Times New Roman" pitchFamily="18" charset="0"/>
            </a:rPr>
            <a:t>Расширение номенклатуры и объема экспорта </a:t>
          </a:r>
          <a:r>
            <a:rPr lang="ru-RU" sz="1700" kern="1200" dirty="0" err="1">
              <a:latin typeface="Times New Roman" pitchFamily="18" charset="0"/>
              <a:cs typeface="Times New Roman" pitchFamily="18" charset="0"/>
            </a:rPr>
            <a:t>несырьевой</a:t>
          </a:r>
          <a:r>
            <a:rPr lang="ru-RU" sz="1700" kern="1200" dirty="0">
              <a:latin typeface="Times New Roman" pitchFamily="18" charset="0"/>
              <a:cs typeface="Times New Roman" pitchFamily="18" charset="0"/>
            </a:rPr>
            <a:t> продукции</a:t>
          </a:r>
        </a:p>
      </dsp:txBody>
      <dsp:txXfrm>
        <a:off x="1017199" y="27"/>
        <a:ext cx="2915388" cy="1749232"/>
      </dsp:txXfrm>
    </dsp:sp>
    <dsp:sp modelId="{706BA7F5-4E46-435A-9737-3C247CA0BB70}">
      <dsp:nvSpPr>
        <dsp:cNvPr id="0" name=""/>
        <dsp:cNvSpPr/>
      </dsp:nvSpPr>
      <dsp:spPr>
        <a:xfrm>
          <a:off x="4224126" y="27"/>
          <a:ext cx="2915388" cy="17492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Times New Roman" pitchFamily="18" charset="0"/>
              <a:cs typeface="Times New Roman" pitchFamily="18" charset="0"/>
            </a:rPr>
            <a:t>Содействие развитию российских предприятий </a:t>
          </a:r>
          <a:r>
            <a:rPr lang="ru-RU" sz="1700" kern="1200" dirty="0" err="1">
              <a:latin typeface="Times New Roman" pitchFamily="18" charset="0"/>
              <a:cs typeface="Times New Roman" pitchFamily="18" charset="0"/>
            </a:rPr>
            <a:t>несырьевого</a:t>
          </a:r>
          <a:r>
            <a:rPr lang="ru-RU" sz="1700" kern="1200" dirty="0">
              <a:latin typeface="Times New Roman" pitchFamily="18" charset="0"/>
              <a:cs typeface="Times New Roman" pitchFamily="18" charset="0"/>
            </a:rPr>
            <a:t> сектора экономики, достижению ими уровня глобальных лидеров мировой экономики  </a:t>
          </a:r>
        </a:p>
      </dsp:txBody>
      <dsp:txXfrm>
        <a:off x="4224126" y="27"/>
        <a:ext cx="2915388" cy="17492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F0EE23-83B8-420C-BB97-0F8D1C4FA486}">
      <dsp:nvSpPr>
        <dsp:cNvPr id="0" name=""/>
        <dsp:cNvSpPr/>
      </dsp:nvSpPr>
      <dsp:spPr>
        <a:xfrm>
          <a:off x="0" y="362481"/>
          <a:ext cx="6718852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C11D1D-7995-44CE-8E51-622A1C5B1464}">
      <dsp:nvSpPr>
        <dsp:cNvPr id="0" name=""/>
        <dsp:cNvSpPr/>
      </dsp:nvSpPr>
      <dsp:spPr>
        <a:xfrm>
          <a:off x="335942" y="23001"/>
          <a:ext cx="4703196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770" tIns="0" rIns="177770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baseline="0" dirty="0">
              <a:latin typeface="Times New Roman" pitchFamily="18" charset="0"/>
              <a:cs typeface="Times New Roman" pitchFamily="18" charset="0"/>
            </a:rPr>
            <a:t>Стимулирование изменения товарной структуры экспорта в сторону увеличения удельного веса продукции с высокой добавленной стоимостью</a:t>
          </a:r>
        </a:p>
      </dsp:txBody>
      <dsp:txXfrm>
        <a:off x="369086" y="56145"/>
        <a:ext cx="4636908" cy="612672"/>
      </dsp:txXfrm>
    </dsp:sp>
    <dsp:sp modelId="{096C7BD3-649C-433E-819C-34C29C94BA2F}">
      <dsp:nvSpPr>
        <dsp:cNvPr id="0" name=""/>
        <dsp:cNvSpPr/>
      </dsp:nvSpPr>
      <dsp:spPr>
        <a:xfrm>
          <a:off x="0" y="1405761"/>
          <a:ext cx="6718852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C587B-EEF7-4C02-9D84-7BB2B57B35FB}">
      <dsp:nvSpPr>
        <dsp:cNvPr id="0" name=""/>
        <dsp:cNvSpPr/>
      </dsp:nvSpPr>
      <dsp:spPr>
        <a:xfrm>
          <a:off x="335942" y="1066280"/>
          <a:ext cx="4703196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770" tIns="0" rIns="177770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baseline="0" dirty="0">
              <a:latin typeface="Times New Roman" pitchFamily="18" charset="0"/>
              <a:cs typeface="Times New Roman" pitchFamily="18" charset="0"/>
            </a:rPr>
            <a:t>Обеспечение устойчивости и гибкости цепей поставок</a:t>
          </a:r>
        </a:p>
      </dsp:txBody>
      <dsp:txXfrm>
        <a:off x="369086" y="1099424"/>
        <a:ext cx="4636908" cy="612672"/>
      </dsp:txXfrm>
    </dsp:sp>
    <dsp:sp modelId="{3A5F0B8B-9AFB-4A64-AF78-3834CA05C343}">
      <dsp:nvSpPr>
        <dsp:cNvPr id="0" name=""/>
        <dsp:cNvSpPr/>
      </dsp:nvSpPr>
      <dsp:spPr>
        <a:xfrm>
          <a:off x="0" y="2449041"/>
          <a:ext cx="6718852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C53F88-6248-4513-B9DC-E12F2572F8D3}">
      <dsp:nvSpPr>
        <dsp:cNvPr id="0" name=""/>
        <dsp:cNvSpPr/>
      </dsp:nvSpPr>
      <dsp:spPr>
        <a:xfrm>
          <a:off x="335942" y="2109561"/>
          <a:ext cx="4703196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770" tIns="0" rIns="177770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baseline="0" dirty="0">
              <a:latin typeface="Times New Roman" pitchFamily="18" charset="0"/>
              <a:cs typeface="Times New Roman" pitchFamily="18" charset="0"/>
            </a:rPr>
            <a:t>Обеспечение безопасности и надежности цепей поставок</a:t>
          </a:r>
        </a:p>
      </dsp:txBody>
      <dsp:txXfrm>
        <a:off x="369086" y="2142705"/>
        <a:ext cx="4636908" cy="612672"/>
      </dsp:txXfrm>
    </dsp:sp>
    <dsp:sp modelId="{A401F927-324A-47B7-9494-18A42E34EA97}">
      <dsp:nvSpPr>
        <dsp:cNvPr id="0" name=""/>
        <dsp:cNvSpPr/>
      </dsp:nvSpPr>
      <dsp:spPr>
        <a:xfrm>
          <a:off x="0" y="3492321"/>
          <a:ext cx="6718852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5D7BDC-778D-451F-8F8D-6F25EBE45A94}">
      <dsp:nvSpPr>
        <dsp:cNvPr id="0" name=""/>
        <dsp:cNvSpPr/>
      </dsp:nvSpPr>
      <dsp:spPr>
        <a:xfrm>
          <a:off x="335942" y="3152841"/>
          <a:ext cx="4703196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770" tIns="0" rIns="177770" bIns="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i="0" kern="1200" baseline="0" dirty="0">
              <a:latin typeface="Times New Roman" pitchFamily="18" charset="0"/>
              <a:cs typeface="Times New Roman" pitchFamily="18" charset="0"/>
            </a:rPr>
            <a:t>Содействие повышению эффективности цепей поставок</a:t>
          </a:r>
          <a:endParaRPr lang="ru-RU" sz="2400" b="0" i="0" kern="1200" baseline="0" dirty="0">
            <a:latin typeface="Times New Roman" pitchFamily="18" charset="0"/>
            <a:cs typeface="Times New Roman" pitchFamily="18" charset="0"/>
          </a:endParaRPr>
        </a:p>
      </dsp:txBody>
      <dsp:txXfrm>
        <a:off x="369086" y="3185985"/>
        <a:ext cx="4636908" cy="6126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7A0AF0-4485-49C0-B959-6575BBE02C95}">
      <dsp:nvSpPr>
        <dsp:cNvPr id="0" name=""/>
        <dsp:cNvSpPr/>
      </dsp:nvSpPr>
      <dsp:spPr>
        <a:xfrm>
          <a:off x="2985023" y="1014838"/>
          <a:ext cx="1300077" cy="130023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28E10E31-A184-43D1-875D-7D2FB04152BF}">
      <dsp:nvSpPr>
        <dsp:cNvPr id="0" name=""/>
        <dsp:cNvSpPr/>
      </dsp:nvSpPr>
      <dsp:spPr>
        <a:xfrm>
          <a:off x="2890226" y="0"/>
          <a:ext cx="1489671" cy="79720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Нормативно-правовая база</a:t>
          </a:r>
        </a:p>
      </dsp:txBody>
      <dsp:txXfrm>
        <a:off x="2890226" y="0"/>
        <a:ext cx="1489671" cy="797202"/>
      </dsp:txXfrm>
    </dsp:sp>
    <dsp:sp modelId="{B72686B6-6548-42CD-91C5-EB8612307006}">
      <dsp:nvSpPr>
        <dsp:cNvPr id="0" name=""/>
        <dsp:cNvSpPr/>
      </dsp:nvSpPr>
      <dsp:spPr>
        <a:xfrm>
          <a:off x="3366379" y="1198194"/>
          <a:ext cx="1300077" cy="1300236"/>
        </a:xfrm>
        <a:prstGeom prst="ellipse">
          <a:avLst/>
        </a:prstGeom>
        <a:solidFill>
          <a:schemeClr val="accent4">
            <a:alpha val="50000"/>
            <a:hueOff val="-58001"/>
            <a:satOff val="0"/>
            <a:lumOff val="-11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DAB6FC1-5C54-4B5A-84B7-C223918930D3}">
      <dsp:nvSpPr>
        <dsp:cNvPr id="0" name=""/>
        <dsp:cNvSpPr/>
      </dsp:nvSpPr>
      <dsp:spPr>
        <a:xfrm>
          <a:off x="4826799" y="757342"/>
          <a:ext cx="1408417" cy="87692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Система государственного стратегического планирования </a:t>
          </a:r>
        </a:p>
      </dsp:txBody>
      <dsp:txXfrm>
        <a:off x="4826799" y="757342"/>
        <a:ext cx="1408417" cy="876922"/>
      </dsp:txXfrm>
    </dsp:sp>
    <dsp:sp modelId="{9DBBFACE-D178-4ADE-859A-7C5F8837FE85}">
      <dsp:nvSpPr>
        <dsp:cNvPr id="0" name=""/>
        <dsp:cNvSpPr/>
      </dsp:nvSpPr>
      <dsp:spPr>
        <a:xfrm>
          <a:off x="3460093" y="1610747"/>
          <a:ext cx="1300077" cy="1300236"/>
        </a:xfrm>
        <a:prstGeom prst="ellipse">
          <a:avLst/>
        </a:prstGeom>
        <a:solidFill>
          <a:schemeClr val="accent4">
            <a:alpha val="50000"/>
            <a:hueOff val="-116003"/>
            <a:satOff val="0"/>
            <a:lumOff val="-22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A8495C7-A7E9-4374-B637-000F38456096}">
      <dsp:nvSpPr>
        <dsp:cNvPr id="0" name=""/>
        <dsp:cNvSpPr/>
      </dsp:nvSpPr>
      <dsp:spPr>
        <a:xfrm>
          <a:off x="4962224" y="1873425"/>
          <a:ext cx="1381332" cy="93671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Методы планирования и контроля</a:t>
          </a:r>
        </a:p>
      </dsp:txBody>
      <dsp:txXfrm>
        <a:off x="4962224" y="1873425"/>
        <a:ext cx="1381332" cy="936712"/>
      </dsp:txXfrm>
    </dsp:sp>
    <dsp:sp modelId="{ECE40D11-BAA7-4343-B346-42049D8AA732}">
      <dsp:nvSpPr>
        <dsp:cNvPr id="0" name=""/>
        <dsp:cNvSpPr/>
      </dsp:nvSpPr>
      <dsp:spPr>
        <a:xfrm>
          <a:off x="3196285" y="1941585"/>
          <a:ext cx="1300077" cy="1300236"/>
        </a:xfrm>
        <a:prstGeom prst="ellipse">
          <a:avLst/>
        </a:prstGeom>
        <a:solidFill>
          <a:schemeClr val="accent4">
            <a:alpha val="50000"/>
            <a:hueOff val="-174004"/>
            <a:satOff val="0"/>
            <a:lumOff val="-3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9E0559E-7888-4358-BEBB-A256C726AC8D}">
      <dsp:nvSpPr>
        <dsp:cNvPr id="0" name=""/>
        <dsp:cNvSpPr/>
      </dsp:nvSpPr>
      <dsp:spPr>
        <a:xfrm>
          <a:off x="4366355" y="3129018"/>
          <a:ext cx="1489671" cy="85699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Система органов управления</a:t>
          </a:r>
        </a:p>
      </dsp:txBody>
      <dsp:txXfrm>
        <a:off x="4366355" y="3129018"/>
        <a:ext cx="1489671" cy="856992"/>
      </dsp:txXfrm>
    </dsp:sp>
    <dsp:sp modelId="{F08607CE-838F-4C88-9DDE-D7409CBE3506}">
      <dsp:nvSpPr>
        <dsp:cNvPr id="0" name=""/>
        <dsp:cNvSpPr/>
      </dsp:nvSpPr>
      <dsp:spPr>
        <a:xfrm>
          <a:off x="2773760" y="1941585"/>
          <a:ext cx="1300077" cy="1300236"/>
        </a:xfrm>
        <a:prstGeom prst="ellipse">
          <a:avLst/>
        </a:prstGeom>
        <a:solidFill>
          <a:schemeClr val="accent4">
            <a:alpha val="50000"/>
            <a:hueOff val="-232005"/>
            <a:satOff val="0"/>
            <a:lumOff val="-45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41BFA82-E6CE-4A50-A624-57A028345E8D}">
      <dsp:nvSpPr>
        <dsp:cNvPr id="0" name=""/>
        <dsp:cNvSpPr/>
      </dsp:nvSpPr>
      <dsp:spPr>
        <a:xfrm>
          <a:off x="1414096" y="3129018"/>
          <a:ext cx="1489671" cy="85699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Информационная инфраструктура</a:t>
          </a:r>
        </a:p>
      </dsp:txBody>
      <dsp:txXfrm>
        <a:off x="1414096" y="3129018"/>
        <a:ext cx="1489671" cy="856992"/>
      </dsp:txXfrm>
    </dsp:sp>
    <dsp:sp modelId="{4D7BFE03-49F7-4515-B7BD-434A47045A80}">
      <dsp:nvSpPr>
        <dsp:cNvPr id="0" name=""/>
        <dsp:cNvSpPr/>
      </dsp:nvSpPr>
      <dsp:spPr>
        <a:xfrm>
          <a:off x="2509953" y="1610747"/>
          <a:ext cx="1300077" cy="1300236"/>
        </a:xfrm>
        <a:prstGeom prst="ellipse">
          <a:avLst/>
        </a:prstGeom>
        <a:solidFill>
          <a:schemeClr val="accent4">
            <a:alpha val="50000"/>
            <a:hueOff val="-290006"/>
            <a:satOff val="0"/>
            <a:lumOff val="-57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FB90D40-60E6-4960-9416-0D1360FFB1C6}">
      <dsp:nvSpPr>
        <dsp:cNvPr id="0" name=""/>
        <dsp:cNvSpPr/>
      </dsp:nvSpPr>
      <dsp:spPr>
        <a:xfrm>
          <a:off x="926567" y="1866980"/>
          <a:ext cx="1381332" cy="93671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Транспортно-логистическая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инфраструктура </a:t>
          </a:r>
        </a:p>
      </dsp:txBody>
      <dsp:txXfrm>
        <a:off x="926567" y="1866980"/>
        <a:ext cx="1381332" cy="936712"/>
      </dsp:txXfrm>
    </dsp:sp>
    <dsp:sp modelId="{19073B84-1D60-4F4F-85F4-6D217B9D5B08}">
      <dsp:nvSpPr>
        <dsp:cNvPr id="0" name=""/>
        <dsp:cNvSpPr/>
      </dsp:nvSpPr>
      <dsp:spPr>
        <a:xfrm>
          <a:off x="2603667" y="1198194"/>
          <a:ext cx="1300077" cy="1300236"/>
        </a:xfrm>
        <a:prstGeom prst="ellipse">
          <a:avLst/>
        </a:prstGeom>
        <a:solidFill>
          <a:schemeClr val="accent4">
            <a:alpha val="50000"/>
            <a:hueOff val="-348008"/>
            <a:satOff val="0"/>
            <a:lumOff val="-6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F26D448-D980-4F85-9F35-A84CBF012BAE}">
      <dsp:nvSpPr>
        <dsp:cNvPr id="0" name=""/>
        <dsp:cNvSpPr/>
      </dsp:nvSpPr>
      <dsp:spPr>
        <a:xfrm>
          <a:off x="1034907" y="757342"/>
          <a:ext cx="1408417" cy="87692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Система критериев оценки эффективности управления</a:t>
          </a:r>
        </a:p>
      </dsp:txBody>
      <dsp:txXfrm>
        <a:off x="1034907" y="757342"/>
        <a:ext cx="1408417" cy="8769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1BBCB7-2B20-4F65-B995-1BF8C8A2D681}">
      <dsp:nvSpPr>
        <dsp:cNvPr id="0" name=""/>
        <dsp:cNvSpPr/>
      </dsp:nvSpPr>
      <dsp:spPr>
        <a:xfrm>
          <a:off x="64226" y="1749"/>
          <a:ext cx="2068901" cy="1241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baseline="0" dirty="0"/>
            <a:t> целенаправленность</a:t>
          </a:r>
        </a:p>
      </dsp:txBody>
      <dsp:txXfrm>
        <a:off x="64226" y="1749"/>
        <a:ext cx="2068901" cy="1241341"/>
      </dsp:txXfrm>
    </dsp:sp>
    <dsp:sp modelId="{9390216D-3821-49FE-A33D-E9CC9949B33F}">
      <dsp:nvSpPr>
        <dsp:cNvPr id="0" name=""/>
        <dsp:cNvSpPr/>
      </dsp:nvSpPr>
      <dsp:spPr>
        <a:xfrm>
          <a:off x="2340018" y="1749"/>
          <a:ext cx="2068901" cy="1241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baseline="0" dirty="0"/>
            <a:t>упорядоченность, структурированность</a:t>
          </a:r>
        </a:p>
      </dsp:txBody>
      <dsp:txXfrm>
        <a:off x="2340018" y="1749"/>
        <a:ext cx="2068901" cy="1241341"/>
      </dsp:txXfrm>
    </dsp:sp>
    <dsp:sp modelId="{B069ABDF-6EB0-4252-AAF5-C71DDB56AF25}">
      <dsp:nvSpPr>
        <dsp:cNvPr id="0" name=""/>
        <dsp:cNvSpPr/>
      </dsp:nvSpPr>
      <dsp:spPr>
        <a:xfrm>
          <a:off x="4615810" y="1749"/>
          <a:ext cx="2068901" cy="1241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baseline="0" dirty="0"/>
            <a:t> сложность</a:t>
          </a:r>
        </a:p>
      </dsp:txBody>
      <dsp:txXfrm>
        <a:off x="4615810" y="1749"/>
        <a:ext cx="2068901" cy="1241341"/>
      </dsp:txXfrm>
    </dsp:sp>
    <dsp:sp modelId="{D69E1856-C234-4911-9D05-F4AA655A5621}">
      <dsp:nvSpPr>
        <dsp:cNvPr id="0" name=""/>
        <dsp:cNvSpPr/>
      </dsp:nvSpPr>
      <dsp:spPr>
        <a:xfrm>
          <a:off x="6891601" y="1749"/>
          <a:ext cx="2068901" cy="1241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baseline="0" dirty="0"/>
            <a:t>целостность, системность</a:t>
          </a:r>
        </a:p>
      </dsp:txBody>
      <dsp:txXfrm>
        <a:off x="6891601" y="1749"/>
        <a:ext cx="2068901" cy="1241341"/>
      </dsp:txXfrm>
    </dsp:sp>
    <dsp:sp modelId="{D0ACAC65-2BC1-4BED-8483-00B36AF4023A}">
      <dsp:nvSpPr>
        <dsp:cNvPr id="0" name=""/>
        <dsp:cNvSpPr/>
      </dsp:nvSpPr>
      <dsp:spPr>
        <a:xfrm>
          <a:off x="64226" y="1449980"/>
          <a:ext cx="2068901" cy="1241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baseline="0" dirty="0"/>
            <a:t>гибкость и адаптивность</a:t>
          </a:r>
        </a:p>
      </dsp:txBody>
      <dsp:txXfrm>
        <a:off x="64226" y="1449980"/>
        <a:ext cx="2068901" cy="1241341"/>
      </dsp:txXfrm>
    </dsp:sp>
    <dsp:sp modelId="{F592556A-26A1-4B96-B73E-C31029B3BDF0}">
      <dsp:nvSpPr>
        <dsp:cNvPr id="0" name=""/>
        <dsp:cNvSpPr/>
      </dsp:nvSpPr>
      <dsp:spPr>
        <a:xfrm>
          <a:off x="2340018" y="1449980"/>
          <a:ext cx="2068901" cy="1241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baseline="0" dirty="0"/>
            <a:t>наличие партнерских отношений между участниками</a:t>
          </a:r>
        </a:p>
      </dsp:txBody>
      <dsp:txXfrm>
        <a:off x="2340018" y="1449980"/>
        <a:ext cx="2068901" cy="1241341"/>
      </dsp:txXfrm>
    </dsp:sp>
    <dsp:sp modelId="{3E764B1E-1F41-42E1-9189-888B69088424}">
      <dsp:nvSpPr>
        <dsp:cNvPr id="0" name=""/>
        <dsp:cNvSpPr/>
      </dsp:nvSpPr>
      <dsp:spPr>
        <a:xfrm>
          <a:off x="4615810" y="1449980"/>
          <a:ext cx="2068901" cy="1241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baseline="0" dirty="0"/>
            <a:t> подверженность влиянию внешней среды</a:t>
          </a:r>
        </a:p>
      </dsp:txBody>
      <dsp:txXfrm>
        <a:off x="4615810" y="1449980"/>
        <a:ext cx="2068901" cy="1241341"/>
      </dsp:txXfrm>
    </dsp:sp>
    <dsp:sp modelId="{F101CB56-4F3C-412E-87F3-719F35BD08CF}">
      <dsp:nvSpPr>
        <dsp:cNvPr id="0" name=""/>
        <dsp:cNvSpPr/>
      </dsp:nvSpPr>
      <dsp:spPr>
        <a:xfrm>
          <a:off x="6891601" y="1449980"/>
          <a:ext cx="2068901" cy="1241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baseline="0" dirty="0"/>
            <a:t> устойчивость</a:t>
          </a:r>
        </a:p>
      </dsp:txBody>
      <dsp:txXfrm>
        <a:off x="6891601" y="1449980"/>
        <a:ext cx="2068901" cy="1241341"/>
      </dsp:txXfrm>
    </dsp:sp>
    <dsp:sp modelId="{8AA054DF-C107-4590-93DE-59E004A496E4}">
      <dsp:nvSpPr>
        <dsp:cNvPr id="0" name=""/>
        <dsp:cNvSpPr/>
      </dsp:nvSpPr>
      <dsp:spPr>
        <a:xfrm>
          <a:off x="2340018" y="2898212"/>
          <a:ext cx="2068901" cy="1241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baseline="0" dirty="0"/>
            <a:t>безопасность</a:t>
          </a:r>
        </a:p>
      </dsp:txBody>
      <dsp:txXfrm>
        <a:off x="2340018" y="2898212"/>
        <a:ext cx="2068901" cy="1241341"/>
      </dsp:txXfrm>
    </dsp:sp>
    <dsp:sp modelId="{DD57C51B-67D8-4007-9373-48A0AA029788}">
      <dsp:nvSpPr>
        <dsp:cNvPr id="0" name=""/>
        <dsp:cNvSpPr/>
      </dsp:nvSpPr>
      <dsp:spPr>
        <a:xfrm>
          <a:off x="4615810" y="2898212"/>
          <a:ext cx="2068901" cy="1241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0" i="0" kern="1200" baseline="0" dirty="0"/>
            <a:t>ориентация на рынок </a:t>
          </a:r>
        </a:p>
      </dsp:txBody>
      <dsp:txXfrm>
        <a:off x="4615810" y="2898212"/>
        <a:ext cx="2068901" cy="12413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79FF3-A8AE-411B-A135-008F4DC3CBB0}">
      <dsp:nvSpPr>
        <dsp:cNvPr id="0" name=""/>
        <dsp:cNvSpPr/>
      </dsp:nvSpPr>
      <dsp:spPr>
        <a:xfrm>
          <a:off x="0" y="345915"/>
          <a:ext cx="5095460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7AEBA6-8457-4C3B-81B2-72B96545FD4A}">
      <dsp:nvSpPr>
        <dsp:cNvPr id="0" name=""/>
        <dsp:cNvSpPr/>
      </dsp:nvSpPr>
      <dsp:spPr>
        <a:xfrm>
          <a:off x="254773" y="6435"/>
          <a:ext cx="3566822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817" tIns="0" rIns="134817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Архитектура цепи, координация между участниками </a:t>
          </a:r>
        </a:p>
      </dsp:txBody>
      <dsp:txXfrm>
        <a:off x="287917" y="39579"/>
        <a:ext cx="3500534" cy="612672"/>
      </dsp:txXfrm>
    </dsp:sp>
    <dsp:sp modelId="{CDF97216-432B-4DD3-A3A5-8CA6251BC97A}">
      <dsp:nvSpPr>
        <dsp:cNvPr id="0" name=""/>
        <dsp:cNvSpPr/>
      </dsp:nvSpPr>
      <dsp:spPr>
        <a:xfrm>
          <a:off x="0" y="1389195"/>
          <a:ext cx="5095460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47EC35-2A3A-4F63-BE54-B58A8BAC4FA3}">
      <dsp:nvSpPr>
        <dsp:cNvPr id="0" name=""/>
        <dsp:cNvSpPr/>
      </dsp:nvSpPr>
      <dsp:spPr>
        <a:xfrm>
          <a:off x="196098" y="1110930"/>
          <a:ext cx="3566822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817" tIns="0" rIns="134817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Гибкость </a:t>
          </a:r>
        </a:p>
      </dsp:txBody>
      <dsp:txXfrm>
        <a:off x="229242" y="1144074"/>
        <a:ext cx="3500534" cy="612672"/>
      </dsp:txXfrm>
    </dsp:sp>
    <dsp:sp modelId="{F18C6E25-E3A3-483A-9CA3-EB43F1244B4D}">
      <dsp:nvSpPr>
        <dsp:cNvPr id="0" name=""/>
        <dsp:cNvSpPr/>
      </dsp:nvSpPr>
      <dsp:spPr>
        <a:xfrm>
          <a:off x="0" y="2432475"/>
          <a:ext cx="5095460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7AEA7-082E-4FB4-AC89-C68D3FC51ACA}">
      <dsp:nvSpPr>
        <dsp:cNvPr id="0" name=""/>
        <dsp:cNvSpPr/>
      </dsp:nvSpPr>
      <dsp:spPr>
        <a:xfrm>
          <a:off x="254773" y="2092995"/>
          <a:ext cx="3566822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817" tIns="0" rIns="134817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Безопасность</a:t>
          </a:r>
        </a:p>
      </dsp:txBody>
      <dsp:txXfrm>
        <a:off x="287917" y="2126139"/>
        <a:ext cx="3500534" cy="612672"/>
      </dsp:txXfrm>
    </dsp:sp>
    <dsp:sp modelId="{FD4F72A7-DED5-4B03-BE6E-05CAB23ED4C2}">
      <dsp:nvSpPr>
        <dsp:cNvPr id="0" name=""/>
        <dsp:cNvSpPr/>
      </dsp:nvSpPr>
      <dsp:spPr>
        <a:xfrm>
          <a:off x="0" y="3475755"/>
          <a:ext cx="5095460" cy="5796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C782C2-9A6B-4324-952D-559A2C4F0CCB}">
      <dsp:nvSpPr>
        <dsp:cNvPr id="0" name=""/>
        <dsp:cNvSpPr/>
      </dsp:nvSpPr>
      <dsp:spPr>
        <a:xfrm>
          <a:off x="254773" y="3136275"/>
          <a:ext cx="3566822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817" tIns="0" rIns="134817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Финансовая устойчивость</a:t>
          </a:r>
        </a:p>
      </dsp:txBody>
      <dsp:txXfrm>
        <a:off x="287917" y="3169419"/>
        <a:ext cx="3500534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039A10D-FF89-4304-8834-E5758B5B28F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029499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F836DE1-6B7A-47AD-B7B7-17DCB15A01C6}" type="datetimeFigureOut">
              <a:rPr lang="en-US"/>
              <a:pPr>
                <a:defRPr/>
              </a:pPr>
              <a:t>10/26/2025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3174689-BECC-4390-B3B9-306A17FD432A}" type="slidenum">
              <a:rPr lang="en-US" altLang="ru-RU"/>
              <a:pPr>
                <a:defRPr/>
              </a:pPr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88698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11" kern="1200">
        <a:solidFill>
          <a:schemeClr val="tx1"/>
        </a:solidFill>
        <a:latin typeface="+mn-lt"/>
        <a:ea typeface="+mn-ea"/>
        <a:cs typeface="+mn-cs"/>
      </a:defRPr>
    </a:lvl1pPr>
    <a:lvl2pPr marL="384997" algn="l" rtl="0" eaLnBrk="0" fontAlgn="base" hangingPunct="0">
      <a:spcBef>
        <a:spcPct val="30000"/>
      </a:spcBef>
      <a:spcAft>
        <a:spcPct val="0"/>
      </a:spcAft>
      <a:defRPr sz="1011" kern="1200">
        <a:solidFill>
          <a:schemeClr val="tx1"/>
        </a:solidFill>
        <a:latin typeface="+mn-lt"/>
        <a:ea typeface="+mn-ea"/>
        <a:cs typeface="+mn-cs"/>
      </a:defRPr>
    </a:lvl2pPr>
    <a:lvl3pPr marL="769994" algn="l" rtl="0" eaLnBrk="0" fontAlgn="base" hangingPunct="0">
      <a:spcBef>
        <a:spcPct val="30000"/>
      </a:spcBef>
      <a:spcAft>
        <a:spcPct val="0"/>
      </a:spcAft>
      <a:defRPr sz="1011" kern="1200">
        <a:solidFill>
          <a:schemeClr val="tx1"/>
        </a:solidFill>
        <a:latin typeface="+mn-lt"/>
        <a:ea typeface="+mn-ea"/>
        <a:cs typeface="+mn-cs"/>
      </a:defRPr>
    </a:lvl3pPr>
    <a:lvl4pPr marL="1154991" algn="l" rtl="0" eaLnBrk="0" fontAlgn="base" hangingPunct="0">
      <a:spcBef>
        <a:spcPct val="30000"/>
      </a:spcBef>
      <a:spcAft>
        <a:spcPct val="0"/>
      </a:spcAft>
      <a:defRPr sz="1011" kern="1200">
        <a:solidFill>
          <a:schemeClr val="tx1"/>
        </a:solidFill>
        <a:latin typeface="+mn-lt"/>
        <a:ea typeface="+mn-ea"/>
        <a:cs typeface="+mn-cs"/>
      </a:defRPr>
    </a:lvl4pPr>
    <a:lvl5pPr marL="1539988" algn="l" rtl="0" eaLnBrk="0" fontAlgn="base" hangingPunct="0">
      <a:spcBef>
        <a:spcPct val="30000"/>
      </a:spcBef>
      <a:spcAft>
        <a:spcPct val="0"/>
      </a:spcAft>
      <a:defRPr sz="1011" kern="1200">
        <a:solidFill>
          <a:schemeClr val="tx1"/>
        </a:solidFill>
        <a:latin typeface="+mn-lt"/>
        <a:ea typeface="+mn-ea"/>
        <a:cs typeface="+mn-cs"/>
      </a:defRPr>
    </a:lvl5pPr>
    <a:lvl6pPr marL="1924984" algn="l" defTabSz="769994" rtl="0" eaLnBrk="1" latinLnBrk="0" hangingPunct="1">
      <a:defRPr sz="1011" kern="1200">
        <a:solidFill>
          <a:schemeClr val="tx1"/>
        </a:solidFill>
        <a:latin typeface="+mn-lt"/>
        <a:ea typeface="+mn-ea"/>
        <a:cs typeface="+mn-cs"/>
      </a:defRPr>
    </a:lvl6pPr>
    <a:lvl7pPr marL="2309981" algn="l" defTabSz="769994" rtl="0" eaLnBrk="1" latinLnBrk="0" hangingPunct="1">
      <a:defRPr sz="1011" kern="1200">
        <a:solidFill>
          <a:schemeClr val="tx1"/>
        </a:solidFill>
        <a:latin typeface="+mn-lt"/>
        <a:ea typeface="+mn-ea"/>
        <a:cs typeface="+mn-cs"/>
      </a:defRPr>
    </a:lvl7pPr>
    <a:lvl8pPr marL="2694978" algn="l" defTabSz="769994" rtl="0" eaLnBrk="1" latinLnBrk="0" hangingPunct="1">
      <a:defRPr sz="1011" kern="1200">
        <a:solidFill>
          <a:schemeClr val="tx1"/>
        </a:solidFill>
        <a:latin typeface="+mn-lt"/>
        <a:ea typeface="+mn-ea"/>
        <a:cs typeface="+mn-cs"/>
      </a:defRPr>
    </a:lvl8pPr>
    <a:lvl9pPr marL="3079975" algn="l" defTabSz="769994" rtl="0" eaLnBrk="1" latinLnBrk="0" hangingPunct="1">
      <a:defRPr sz="10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174689-BECC-4390-B3B9-306A17FD432A}" type="slidenum">
              <a:rPr lang="en-US" altLang="ru-RU" smtClean="0"/>
              <a:pPr>
                <a:defRPr/>
              </a:pPr>
              <a:t>1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1067140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ложка зеленая с цветным гербом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51209" y="2838825"/>
            <a:ext cx="8772212" cy="740550"/>
          </a:xfrm>
          <a:prstGeom prst="rect">
            <a:avLst/>
          </a:prstGeom>
          <a:noFill/>
        </p:spPr>
        <p:txBody>
          <a:bodyPr anchor="t" anchorCtr="0"/>
          <a:lstStyle>
            <a:lvl1pPr algn="l">
              <a:lnSpc>
                <a:spcPct val="110000"/>
              </a:lnSpc>
              <a:defRPr sz="3300" b="0" cap="all" spc="50" baseline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charset="0"/>
              </a:defRPr>
            </a:lvl1pPr>
          </a:lstStyle>
          <a:p>
            <a:r>
              <a:rPr lang="ru-RU" dirty="0"/>
              <a:t>НАЗВАНИЕ ПРЕЗЕНТАЦИИ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886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на весь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  <a:pattFill prst="wdUpDiag">
            <a:fgClr>
              <a:schemeClr val="accent6">
                <a:lumMod val="20000"/>
                <a:lumOff val="80000"/>
              </a:schemeClr>
            </a:fgClr>
            <a:bgClr>
              <a:srgbClr val="FFFFFF"/>
            </a:bgClr>
          </a:patt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1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2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Шаблон обычной страницы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200661" y="2"/>
            <a:ext cx="6902269" cy="654046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350" cap="all" baseline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charset="0"/>
              </a:defRPr>
            </a:lvl1pPr>
          </a:lstStyle>
          <a:p>
            <a:r>
              <a:rPr lang="ru-RU" dirty="0"/>
              <a:t>Название слайда</a:t>
            </a:r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defTabSz="342900">
              <a:defRPr/>
            </a:pPr>
            <a:r>
              <a:rPr lang="ru-RU" sz="600">
                <a:solidFill>
                  <a:srgbClr val="000000">
                    <a:tint val="75000"/>
                  </a:srgbClr>
                </a:solidFill>
              </a:rPr>
              <a:t>Участие государства в обеспечении УСТОЙЧИВОСТИ ЭКСПОРТООРИЕНТИРОВАННЫХ ЦЕПЕЙ ПОСТАВОК ПРОДУКЦИИ апк</a:t>
            </a:r>
            <a:endParaRPr lang="ru-RU" sz="600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342900">
              <a:defRPr/>
            </a:pPr>
            <a:fld id="{26E6542A-CDDE-0A4D-9BEA-1CDB85DF59E6}" type="slidenum">
              <a:rPr lang="en-US" sz="600" smtClean="0">
                <a:solidFill>
                  <a:srgbClr val="000000">
                    <a:tint val="75000"/>
                  </a:srgbClr>
                </a:solidFill>
              </a:rPr>
              <a:pPr defTabSz="342900">
                <a:defRPr/>
              </a:pPr>
              <a:t>‹#›</a:t>
            </a:fld>
            <a:endParaRPr lang="en-US" sz="600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86553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9882" y="4952048"/>
            <a:ext cx="4638294" cy="191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5260" y="4952047"/>
            <a:ext cx="632460" cy="1914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fld id="{26E6542A-CDDE-0A4D-9BEA-1CDB85DF59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38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8" r:id="rId1"/>
    <p:sldLayoutId id="2147484467" r:id="rId2"/>
    <p:sldLayoutId id="2147484656" r:id="rId3"/>
    <p:sldLayoutId id="2147484657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3541690" y="318959"/>
            <a:ext cx="5602310" cy="1057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63294" tIns="81647" rIns="163294" bIns="8164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u-RU" altLang="ru-RU" sz="2000" cap="all" spc="50" dirty="0">
                <a:solidFill>
                  <a:schemeClr val="bg2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РОССИЙСКАЯ ТАМОЖЕННАЯ АКАДЕМИЯ</a:t>
            </a:r>
            <a:r>
              <a:rPr lang="en-US" altLang="ru-RU" sz="2000" cap="all" spc="50" dirty="0">
                <a:solidFill>
                  <a:schemeClr val="bg2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endParaRPr lang="ru-RU" altLang="ru-RU" sz="2000" cap="all" spc="50" dirty="0">
              <a:solidFill>
                <a:schemeClr val="bg2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r" eaLnBrk="1" hangingPunct="1"/>
            <a:r>
              <a:rPr lang="ru-RU" altLang="ru-RU" cap="all" spc="50" dirty="0">
                <a:solidFill>
                  <a:schemeClr val="bg2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Ростовский филиал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1751117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kern="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Никоновские чтения - 2025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20134" y="4658258"/>
            <a:ext cx="678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cap="all" spc="50" dirty="0">
                <a:solidFill>
                  <a:schemeClr val="bg2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2025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62940" y="3810151"/>
            <a:ext cx="84810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0" hangingPunct="0">
              <a:defRPr/>
            </a:pPr>
            <a:r>
              <a:rPr lang="ru-RU" sz="20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/>
                <a:cs typeface="Times New Roman" pitchFamily="18" charset="0"/>
              </a:rPr>
              <a:t>Докладчик: </a:t>
            </a:r>
            <a:r>
              <a:rPr lang="ru-RU" sz="20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Киянова</a:t>
            </a:r>
            <a:r>
              <a:rPr lang="ru-RU" sz="2000" baseline="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Лилия Дмитриевна, </a:t>
            </a:r>
          </a:p>
          <a:p>
            <a:pPr algn="r" eaLnBrk="0" hangingPunct="0">
              <a:defRPr/>
            </a:pPr>
            <a:r>
              <a:rPr lang="ru-RU" sz="2000" baseline="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канд. экон. наук, доцент, </a:t>
            </a:r>
          </a:p>
          <a:p>
            <a:pPr algn="r" eaLnBrk="0" hangingPunct="0">
              <a:defRPr/>
            </a:pPr>
            <a:r>
              <a:rPr lang="ru-RU" sz="2000" baseline="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Ростовского филиала Российской таможенной академии</a:t>
            </a:r>
            <a:endParaRPr lang="ru-RU" sz="2000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eaLnBrk="0" hangingPunct="0">
              <a:defRPr/>
            </a:pPr>
            <a:endParaRPr lang="ru-RU" sz="2000" dirty="0">
              <a:solidFill>
                <a:schemeClr val="bg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2183458"/>
            <a:ext cx="901210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sz="1600" b="0" i="0" dirty="0">
              <a:solidFill>
                <a:schemeClr val="bg2"/>
              </a:solidFill>
              <a:effectLst/>
              <a:latin typeface="Times New Roman" panose="02020603050405020304" pitchFamily="18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0" cap="all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государства в обеспечении УСТОЙЧИВОСТИ ЭКСПОРТООРИЕНТИРОВАННЫХ ЦЕПЕЙ ПОСТАВОК ПРОДУКЦИИ </a:t>
            </a:r>
            <a:r>
              <a:rPr lang="ru-RU" sz="1600" b="1" i="0" cap="all" dirty="0" err="1">
                <a:solidFill>
                  <a:schemeClr val="bg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апк</a:t>
            </a:r>
            <a:endParaRPr lang="ru-RU" sz="1600" b="1" cap="all" dirty="0">
              <a:solidFill>
                <a:schemeClr val="bg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893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1269"/>
            <a:ext cx="8322365" cy="2316854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94553" y="4952048"/>
            <a:ext cx="5023623" cy="191453"/>
          </a:xfrm>
        </p:spPr>
        <p:txBody>
          <a:bodyPr/>
          <a:lstStyle/>
          <a:p>
            <a:r>
              <a:rPr lang="ru-RU" dirty="0"/>
              <a:t>Участие государства в обеспечении УСТОЙЧИВОСТИ ЭКСПОРТООРИЕНТИРОВАННЫХ ЦЕПЕЙ ПОСТАВОК ПРОДУКЦИИ </a:t>
            </a:r>
            <a:r>
              <a:rPr lang="ru-RU" dirty="0" err="1"/>
              <a:t>апк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755992"/>
            <a:ext cx="9144000" cy="36933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Стратегия экономической безопасности Российской Федерации до 2030 года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8418" y="2631317"/>
            <a:ext cx="85476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dirty="0"/>
              <a:t>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5042" y="1616371"/>
            <a:ext cx="8342243" cy="646331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Повышение эффективности внешнеэкономического сотрудничества и реализация конкурентных преимуществ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экспортно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ориентированных секторов экономики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4333461" y="1139688"/>
            <a:ext cx="642730" cy="457200"/>
          </a:xfrm>
          <a:prstGeom prst="downArrow">
            <a:avLst/>
          </a:prstGeom>
          <a:solidFill>
            <a:schemeClr val="bg2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Схема 11"/>
          <p:cNvGraphicFramePr/>
          <p:nvPr/>
        </p:nvGraphicFramePr>
        <p:xfrm>
          <a:off x="510208" y="3134139"/>
          <a:ext cx="8156714" cy="1749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C8DBEB3-11EF-405C-B62A-C2691D094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 descr="Picture background"/>
          <p:cNvPicPr>
            <a:picLocks noChangeAspect="1" noChangeArrowheads="1"/>
          </p:cNvPicPr>
          <p:nvPr/>
        </p:nvPicPr>
        <p:blipFill>
          <a:blip r:embed="rId2" cstate="print"/>
          <a:srcRect t="6669" b="8638"/>
          <a:stretch>
            <a:fillRect/>
          </a:stretch>
        </p:blipFill>
        <p:spPr bwMode="auto">
          <a:xfrm>
            <a:off x="1" y="821635"/>
            <a:ext cx="9144000" cy="41280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-183355"/>
            <a:ext cx="7615123" cy="994172"/>
          </a:xfrm>
        </p:spPr>
        <p:txBody>
          <a:bodyPr>
            <a:noAutofit/>
          </a:bodyPr>
          <a:lstStyle/>
          <a:p>
            <a:r>
              <a:rPr lang="ru-RU" sz="1600" cap="all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Цели государственного управления экспортоориентированными цепями поставок продукции АПК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0" y="401782"/>
            <a:ext cx="258041" cy="199268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0" y="834887"/>
          <a:ext cx="6718852" cy="4094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F836D32-49E6-4BF2-88E9-D7AD450F4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40806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" y="-90152"/>
            <a:ext cx="7556604" cy="994172"/>
          </a:xfrm>
        </p:spPr>
        <p:txBody>
          <a:bodyPr>
            <a:noAutofit/>
          </a:bodyPr>
          <a:lstStyle/>
          <a:p>
            <a:r>
              <a:rPr lang="ru-RU" sz="1600" cap="all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Основные элементы механизма государственного управления экспортоориентированными цепями поставок продукции АПК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792051" y="779172"/>
          <a:ext cx="7270124" cy="3986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2D5C7B-A3BC-442B-BCB6-F2E323DB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91901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24116" t="20870"/>
          <a:stretch>
            <a:fillRect/>
          </a:stretch>
        </p:blipFill>
        <p:spPr bwMode="auto">
          <a:xfrm flipH="1">
            <a:off x="0" y="2430116"/>
            <a:ext cx="4293428" cy="2713384"/>
          </a:xfrm>
          <a:prstGeom prst="rect">
            <a:avLst/>
          </a:prstGeom>
          <a:noFill/>
        </p:spPr>
      </p:pic>
      <p:pic>
        <p:nvPicPr>
          <p:cNvPr id="10245" name="Picture 5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24116" t="20870"/>
          <a:stretch>
            <a:fillRect/>
          </a:stretch>
        </p:blipFill>
        <p:spPr bwMode="auto">
          <a:xfrm>
            <a:off x="4525341" y="2430116"/>
            <a:ext cx="4618659" cy="2713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03842"/>
            <a:ext cx="7886700" cy="994172"/>
          </a:xfrm>
        </p:spPr>
        <p:txBody>
          <a:bodyPr>
            <a:noAutofit/>
          </a:bodyPr>
          <a:lstStyle/>
          <a:p>
            <a:r>
              <a:rPr lang="ru-RU" sz="1600" cap="all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характеристики цепи поставок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827268353"/>
              </p:ext>
            </p:extLst>
          </p:nvPr>
        </p:nvGraphicFramePr>
        <p:xfrm>
          <a:off x="119270" y="715617"/>
          <a:ext cx="9024730" cy="4141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7DEA26D-BF05-473D-8D42-2A0BDDA45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98550" y="1742736"/>
            <a:ext cx="3322749" cy="10273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«Стоящий, держащийся твердо, не колеблясь, не падая» (толковый словарь русского языка)</a:t>
            </a:r>
            <a:endParaRPr lang="ru-RU" sz="135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33801" y="1790318"/>
            <a:ext cx="3965003" cy="10273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Устойчивость системы -способность возвращаться в состояние равновесия после внешних воздействий</a:t>
            </a:r>
            <a:endParaRPr lang="ru-RU" sz="1350" dirty="0">
              <a:solidFill>
                <a:schemeClr val="tx1"/>
              </a:solidFill>
            </a:endParaRPr>
          </a:p>
        </p:txBody>
      </p:sp>
      <p:sp>
        <p:nvSpPr>
          <p:cNvPr id="8" name="Левая фигурная скобка 7"/>
          <p:cNvSpPr/>
          <p:nvPr/>
        </p:nvSpPr>
        <p:spPr>
          <a:xfrm rot="16200000">
            <a:off x="4354668" y="1068718"/>
            <a:ext cx="434663" cy="3965003"/>
          </a:xfrm>
          <a:prstGeom prst="leftBrace">
            <a:avLst>
              <a:gd name="adj1" fmla="val 8333"/>
              <a:gd name="adj2" fmla="val 50278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9" name="Прямоугольник 8"/>
          <p:cNvSpPr/>
          <p:nvPr/>
        </p:nvSpPr>
        <p:spPr>
          <a:xfrm>
            <a:off x="3070001" y="3425193"/>
            <a:ext cx="3003998" cy="3118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38138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35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Устойчивость</a:t>
            </a:r>
            <a:endParaRPr lang="ru-RU" altLang="ru-RU" sz="2400" b="1" dirty="0">
              <a:solidFill>
                <a:schemeClr val="tx1"/>
              </a:solidFill>
            </a:endParaRPr>
          </a:p>
        </p:txBody>
      </p:sp>
      <p:sp>
        <p:nvSpPr>
          <p:cNvPr id="27" name="Rectangle 19"/>
          <p:cNvSpPr>
            <a:spLocks noChangeArrowheads="1"/>
          </p:cNvSpPr>
          <p:nvPr/>
        </p:nvSpPr>
        <p:spPr bwMode="auto">
          <a:xfrm>
            <a:off x="1143001" y="3295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28" name="Rectangle 21"/>
          <p:cNvSpPr>
            <a:spLocks noChangeArrowheads="1"/>
          </p:cNvSpPr>
          <p:nvPr/>
        </p:nvSpPr>
        <p:spPr bwMode="auto">
          <a:xfrm>
            <a:off x="4572000" y="3429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29" name="Rectangle 23"/>
          <p:cNvSpPr>
            <a:spLocks noChangeArrowheads="1"/>
          </p:cNvSpPr>
          <p:nvPr/>
        </p:nvSpPr>
        <p:spPr bwMode="auto">
          <a:xfrm>
            <a:off x="4572000" y="507206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4572000" y="67151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4572000" y="835819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5120" name="Rectangle 29"/>
          <p:cNvSpPr>
            <a:spLocks noChangeArrowheads="1"/>
          </p:cNvSpPr>
          <p:nvPr/>
        </p:nvSpPr>
        <p:spPr bwMode="auto">
          <a:xfrm>
            <a:off x="4572000" y="992981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5121" name="Rectangle 31"/>
          <p:cNvSpPr>
            <a:spLocks noChangeArrowheads="1"/>
          </p:cNvSpPr>
          <p:nvPr/>
        </p:nvSpPr>
        <p:spPr bwMode="auto">
          <a:xfrm>
            <a:off x="1143001" y="1018789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A97E89A-8A11-4345-9B15-2DD5319667B0}"/>
              </a:ext>
            </a:extLst>
          </p:cNvPr>
          <p:cNvSpPr txBox="1"/>
          <p:nvPr/>
        </p:nvSpPr>
        <p:spPr>
          <a:xfrm>
            <a:off x="114855" y="82798"/>
            <a:ext cx="58709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92906" algn="l"/>
              </a:tabLst>
            </a:pPr>
            <a:r>
              <a:rPr lang="ru-RU" sz="1600" cap="all" dirty="0">
                <a:solidFill>
                  <a:srgbClr val="FFFF00"/>
                </a:solidFill>
                <a:latin typeface="+mj-lt"/>
                <a:cs typeface="Times New Roman" panose="02020603050405020304" pitchFamily="18" charset="0"/>
              </a:rPr>
              <a:t>Подходы к определению понятия «устойчивость цепи поставок»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FC2BDD4-1391-433B-B1D2-12B2746DEE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342900">
              <a:defRPr/>
            </a:pPr>
            <a:fld id="{26E6542A-CDDE-0A4D-9BEA-1CDB85DF59E6}" type="slidenum">
              <a:rPr lang="en-US" sz="600" smtClean="0">
                <a:solidFill>
                  <a:srgbClr val="000000">
                    <a:tint val="75000"/>
                  </a:srgbClr>
                </a:solidFill>
              </a:rPr>
              <a:pPr defTabSz="342900">
                <a:defRPr/>
              </a:pPr>
              <a:t>6</a:t>
            </a:fld>
            <a:endParaRPr lang="en-US" sz="600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71079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  <a:endParaRPr lang="ru-RU" dirty="0"/>
          </a:p>
        </p:txBody>
      </p:sp>
      <p:sp>
        <p:nvSpPr>
          <p:cNvPr id="27" name="Rectangle 19"/>
          <p:cNvSpPr>
            <a:spLocks noChangeArrowheads="1"/>
          </p:cNvSpPr>
          <p:nvPr/>
        </p:nvSpPr>
        <p:spPr bwMode="auto">
          <a:xfrm>
            <a:off x="1143001" y="3295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28" name="Rectangle 21"/>
          <p:cNvSpPr>
            <a:spLocks noChangeArrowheads="1"/>
          </p:cNvSpPr>
          <p:nvPr/>
        </p:nvSpPr>
        <p:spPr bwMode="auto">
          <a:xfrm>
            <a:off x="4572000" y="3429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29" name="Rectangle 23"/>
          <p:cNvSpPr>
            <a:spLocks noChangeArrowheads="1"/>
          </p:cNvSpPr>
          <p:nvPr/>
        </p:nvSpPr>
        <p:spPr bwMode="auto">
          <a:xfrm>
            <a:off x="4572000" y="507206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4572000" y="67151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4572000" y="835819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5120" name="Rectangle 29"/>
          <p:cNvSpPr>
            <a:spLocks noChangeArrowheads="1"/>
          </p:cNvSpPr>
          <p:nvPr/>
        </p:nvSpPr>
        <p:spPr bwMode="auto">
          <a:xfrm>
            <a:off x="4572000" y="992981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ru-RU" sz="1350"/>
          </a:p>
        </p:txBody>
      </p:sp>
      <p:sp>
        <p:nvSpPr>
          <p:cNvPr id="5121" name="Rectangle 31"/>
          <p:cNvSpPr>
            <a:spLocks noChangeArrowheads="1"/>
          </p:cNvSpPr>
          <p:nvPr/>
        </p:nvSpPr>
        <p:spPr bwMode="auto">
          <a:xfrm>
            <a:off x="1143001" y="1018789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35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A97E89A-8A11-4345-9B15-2DD5319667B0}"/>
              </a:ext>
            </a:extLst>
          </p:cNvPr>
          <p:cNvSpPr txBox="1"/>
          <p:nvPr/>
        </p:nvSpPr>
        <p:spPr>
          <a:xfrm>
            <a:off x="114855" y="82798"/>
            <a:ext cx="58709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392906" algn="l"/>
              </a:tabLst>
            </a:pPr>
            <a:r>
              <a:rPr lang="ru-RU" sz="1600" cap="all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Подходы к определению понятия «устойчивость цепи поставок»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1E0EC0-97CD-4DF0-BFAC-BF89E3270304}"/>
              </a:ext>
            </a:extLst>
          </p:cNvPr>
          <p:cNvSpPr txBox="1"/>
          <p:nvPr/>
        </p:nvSpPr>
        <p:spPr>
          <a:xfrm>
            <a:off x="502920" y="809456"/>
            <a:ext cx="7683500" cy="33855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/>
              <a:t>Способность справиться и адаптироваться к сложной и изменяющейся среде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2ADDBF-6ED4-4EA9-8F95-CC29B485AECB}"/>
              </a:ext>
            </a:extLst>
          </p:cNvPr>
          <p:cNvSpPr txBox="1"/>
          <p:nvPr/>
        </p:nvSpPr>
        <p:spPr>
          <a:xfrm>
            <a:off x="502920" y="1295788"/>
            <a:ext cx="7683500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/>
              <a:t>Способность организации предотвращать или сопротивляться воздействию события или способность возвращаться к приемлемому уровню результатов деятельности и в приемлемый период времени после воздействия события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3DD402-1293-4865-BE10-3F07E5A5CE37}"/>
              </a:ext>
            </a:extLst>
          </p:cNvPr>
          <p:cNvSpPr txBox="1"/>
          <p:nvPr/>
        </p:nvSpPr>
        <p:spPr>
          <a:xfrm>
            <a:off x="502920" y="2314660"/>
            <a:ext cx="768350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/>
              <a:t>Способность системы поддерживать свои функции и структуру перед лицом внутренних и внешних изменений, которая может постепенно ухудшаться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063034-F95F-44A5-AF37-91E1ACD6FD5F}"/>
              </a:ext>
            </a:extLst>
          </p:cNvPr>
          <p:cNvSpPr txBox="1"/>
          <p:nvPr/>
        </p:nvSpPr>
        <p:spPr>
          <a:xfrm>
            <a:off x="1075182" y="3278684"/>
            <a:ext cx="768477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ru-RU" sz="1400" dirty="0"/>
              <a:t>ГОСТ Р ИСО 28002— 2019. Устойчивость цепи поставок. Требования и руководство по применению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18D155B-53A6-4CB6-AC99-86B9B3220A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342900">
              <a:defRPr/>
            </a:pPr>
            <a:fld id="{26E6542A-CDDE-0A4D-9BEA-1CDB85DF59E6}" type="slidenum">
              <a:rPr lang="en-US" sz="600" smtClean="0">
                <a:solidFill>
                  <a:srgbClr val="000000">
                    <a:tint val="75000"/>
                  </a:srgbClr>
                </a:solidFill>
              </a:rPr>
              <a:pPr defTabSz="342900">
                <a:defRPr/>
              </a:pPr>
              <a:t>7</a:t>
            </a:fld>
            <a:endParaRPr lang="en-US" sz="600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7486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4932513"/>
          </a:xfrm>
          <a:prstGeom prst="rect">
            <a:avLst/>
          </a:prstGeom>
          <a:noFill/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8417" y="172279"/>
            <a:ext cx="2325757" cy="122582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Сырьевой сегмент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Фермеры/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Агрохолдинги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Сырье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Первичная переработка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Элеваторы/Маслозаводы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3947" y="3089413"/>
            <a:ext cx="1895061" cy="1364974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Международная логистика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Морские перевозки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ж/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перевозки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431774" y="1830455"/>
            <a:ext cx="3922644" cy="1104901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Транспортные коридоры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Морские порты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Железнодорожные пограничные переходы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Автомобильные пункты пропуска</a:t>
            </a:r>
          </a:p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08643" y="99393"/>
            <a:ext cx="2392018" cy="1411356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Логистический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хаб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Крупные распределительные центры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Таможенное оформление и сертификация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054627" y="106018"/>
            <a:ext cx="2425146" cy="145773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Производственный сегмент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Глубокая переработка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Мельницы/Мясокомбинаты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Готовая продукция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Производственные линии</a:t>
            </a:r>
          </a:p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320208" y="3233532"/>
            <a:ext cx="3710610" cy="1537252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Зарубежные рынки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Крупные оптовые дистрибьюторы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Дистрибьюция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Местные ритейлеры и сети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Розничная продажа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1457739" y="616226"/>
            <a:ext cx="0" cy="2054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293704" y="702366"/>
            <a:ext cx="0" cy="2054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427843" y="808383"/>
            <a:ext cx="0" cy="2054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6208644" y="4346714"/>
            <a:ext cx="0" cy="2054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202018" y="3697358"/>
            <a:ext cx="0" cy="2054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>
            <a:endCxn id="11" idx="1"/>
          </p:cNvCxnSpPr>
          <p:nvPr/>
        </p:nvCxnSpPr>
        <p:spPr>
          <a:xfrm flipV="1">
            <a:off x="2577548" y="834888"/>
            <a:ext cx="477079" cy="39093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4" name="Скругленная соединительная линия 23"/>
          <p:cNvCxnSpPr>
            <a:endCxn id="10" idx="1"/>
          </p:cNvCxnSpPr>
          <p:nvPr/>
        </p:nvCxnSpPr>
        <p:spPr>
          <a:xfrm flipV="1">
            <a:off x="5473148" y="805071"/>
            <a:ext cx="735495" cy="48039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25"/>
          <p:cNvCxnSpPr>
            <a:stCxn id="10" idx="2"/>
            <a:endCxn id="9" idx="0"/>
          </p:cNvCxnSpPr>
          <p:nvPr/>
        </p:nvCxnSpPr>
        <p:spPr>
          <a:xfrm rot="5400000">
            <a:off x="5739021" y="164824"/>
            <a:ext cx="319706" cy="301155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>
            <a:stCxn id="9" idx="1"/>
            <a:endCxn id="8" idx="0"/>
          </p:cNvCxnSpPr>
          <p:nvPr/>
        </p:nvCxnSpPr>
        <p:spPr>
          <a:xfrm rot="10800000" flipV="1">
            <a:off x="1391478" y="2382905"/>
            <a:ext cx="1040296" cy="706507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1" name="Скругленная соединительная линия 30"/>
          <p:cNvCxnSpPr>
            <a:stCxn id="8" idx="3"/>
            <a:endCxn id="12" idx="1"/>
          </p:cNvCxnSpPr>
          <p:nvPr/>
        </p:nvCxnSpPr>
        <p:spPr>
          <a:xfrm>
            <a:off x="2339008" y="3771900"/>
            <a:ext cx="1981200" cy="23025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C0406E1-336E-4B75-B9AE-866153C1D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62763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26970" r="26903"/>
          <a:stretch>
            <a:fillRect/>
          </a:stretch>
        </p:blipFill>
        <p:spPr bwMode="auto">
          <a:xfrm>
            <a:off x="7006107" y="2378262"/>
            <a:ext cx="2137893" cy="260707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57597"/>
            <a:ext cx="7886700" cy="994172"/>
          </a:xfrm>
        </p:spPr>
        <p:txBody>
          <a:bodyPr>
            <a:noAutofit/>
          </a:bodyPr>
          <a:lstStyle/>
          <a:p>
            <a:r>
              <a:rPr lang="ru-RU" sz="1600" cap="all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Спектр рисков, присущих цепям поставок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4948053"/>
              </p:ext>
            </p:extLst>
          </p:nvPr>
        </p:nvGraphicFramePr>
        <p:xfrm>
          <a:off x="0" y="669702"/>
          <a:ext cx="7167092" cy="430798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2203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3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42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Группа рисков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>
                    <a:solidFill>
                      <a:srgbClr val="B2CAB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Примеры рисков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>
                    <a:solidFill>
                      <a:srgbClr val="B2CA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8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Производственные риски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Климатические риски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Биологические угрозы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8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Логистические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риски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Закрытие ключевых портов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Нехватка контейнеров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8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Рыночные риски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Колебания цен на продовольствие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Изменение цен на энергоносители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Геополитические и регуляторные риски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Торговые войны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 торговых ограничений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 новых фитосанитарных требований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84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Операционные риски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Порча продукции при транспортировке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Нехватка квалифицированных специалистов 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92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Финансовые риски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Риск неплатежей со стороны контрагентов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Рост стоимости кредитных ресурсов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Ограничение доступа к кредитным ресурсам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37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Информационные риски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Кибератаки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92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Форс – мажорные риски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Пандемии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Террористические атаки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Пожары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545" marR="154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C16680D-FB67-4EFC-8261-7238B9480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3300" y="3599644"/>
            <a:ext cx="6207431" cy="130720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400"/>
            <a:ext cx="7886700" cy="994172"/>
          </a:xfrm>
        </p:spPr>
        <p:txBody>
          <a:bodyPr>
            <a:normAutofit/>
          </a:bodyPr>
          <a:lstStyle/>
          <a:p>
            <a:r>
              <a:rPr lang="ru-RU" sz="1600" cap="all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Факторы, влияющие на устойчивость международных цепей поставок</a:t>
            </a:r>
            <a:endParaRPr lang="ru-RU" sz="1600" cap="all" dirty="0">
              <a:latin typeface="+mj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7965285"/>
              </p:ext>
            </p:extLst>
          </p:nvPr>
        </p:nvGraphicFramePr>
        <p:xfrm>
          <a:off x="90152" y="868772"/>
          <a:ext cx="8963696" cy="2872957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877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64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1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Фактор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Влияние на цепи поставки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5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Введение торговых ограничений, связанное с геополитической напряженностью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Разрывы цепочек поставок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Изменения географической конфигурации материальных потоков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Увеличение затрат участников цепей поставок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3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Изменения в законодательстве стран, в которых находятся участники цепи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Усложнение интеграции участников цепи в единую систему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3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Волантильность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спроса на мировом рынке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Разрыв между объемами спроса и предложения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Невозможность своевременно скорректировать объемы поставок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3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Недостаточная прозрачность цепей поставок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Возникновение информационных разрывов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Отсутствие возможности определять узкие места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3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 Угрозы кибербезопасности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Утечка информации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Разрыв цепей поставок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13" marR="341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21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Ограничения в логистике и инфраструктуре</a:t>
                      </a:r>
                    </a:p>
                  </a:txBody>
                  <a:tcPr marL="3413" marR="3413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Замедление потоков, связанное с нехваткой и/или перегрузкой  транспортных путей</a:t>
                      </a:r>
                    </a:p>
                  </a:txBody>
                  <a:tcPr marL="3413" marR="341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D9F1A95-BC3A-4026-96BD-74F805105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66349" y="2112135"/>
            <a:ext cx="86127" cy="9292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92766" y="735496"/>
          <a:ext cx="4031762" cy="3038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426193" y="735495"/>
          <a:ext cx="4638294" cy="321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B88E1DE-914C-4C66-B7A8-892094C2559F}"/>
              </a:ext>
            </a:extLst>
          </p:cNvPr>
          <p:cNvSpPr txBox="1"/>
          <p:nvPr/>
        </p:nvSpPr>
        <p:spPr>
          <a:xfrm>
            <a:off x="4645152" y="4144815"/>
            <a:ext cx="4031762" cy="61555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kern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Экспорт продукции АПК России в 2010-2024 гг., </a:t>
            </a:r>
          </a:p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млрд. долл. США</a:t>
            </a:r>
          </a:p>
          <a:p>
            <a:pPr algn="r"/>
            <a:r>
              <a:rPr lang="ru-RU" sz="1000" kern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Источник: данные </a:t>
            </a:r>
            <a:r>
              <a:rPr lang="ru-RU" sz="1000" kern="16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Агроэкспорта</a:t>
            </a:r>
            <a:endParaRPr lang="ru-RU" sz="1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680C9A-41DE-4268-8AB2-DADCC48B99AD}"/>
              </a:ext>
            </a:extLst>
          </p:cNvPr>
          <p:cNvSpPr txBox="1"/>
          <p:nvPr/>
        </p:nvSpPr>
        <p:spPr>
          <a:xfrm>
            <a:off x="92766" y="3884784"/>
            <a:ext cx="4031762" cy="98488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Динамика экспорта РФ в 2010–2024 годы,</a:t>
            </a:r>
          </a:p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млрд. долл. США</a:t>
            </a:r>
          </a:p>
          <a:p>
            <a:pPr algn="r"/>
            <a:r>
              <a:rPr lang="ru-RU" sz="1000" kern="1600" dirty="0">
                <a:solidFill>
                  <a:srgbClr val="000000"/>
                </a:solidFill>
                <a:latin typeface="Times New Roman" panose="02020603050405020304" pitchFamily="18" charset="0"/>
              </a:rPr>
              <a:t>Источник: 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данные ФТС России, размещённые на официальном сайте ФТС России</a:t>
            </a:r>
          </a:p>
          <a:p>
            <a:endParaRPr lang="ru-RU" sz="1400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B79AEF9-8318-47D8-88DA-148B02572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77865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947530"/>
            <a:ext cx="3962400" cy="37702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83964"/>
            <a:ext cx="7235687" cy="994172"/>
          </a:xfrm>
        </p:spPr>
        <p:txBody>
          <a:bodyPr>
            <a:noAutofit/>
          </a:bodyPr>
          <a:lstStyle/>
          <a:p>
            <a:r>
              <a:rPr lang="ru-RU" sz="1600" cap="all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Основные детерминанты устойчивости международной цепи поставок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168078961"/>
              </p:ext>
            </p:extLst>
          </p:nvPr>
        </p:nvGraphicFramePr>
        <p:xfrm>
          <a:off x="99393" y="801757"/>
          <a:ext cx="5095460" cy="4061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AD191E1-2B5B-4D54-A9E4-31A7F0891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81843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38279"/>
            <a:ext cx="6934200" cy="994172"/>
          </a:xfrm>
        </p:spPr>
        <p:txBody>
          <a:bodyPr>
            <a:normAutofit/>
          </a:bodyPr>
          <a:lstStyle/>
          <a:p>
            <a:r>
              <a:rPr lang="ru-RU" sz="1600" cap="all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Влияние мер государственного воздействия на устойчивость международных цепей поставок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2127108"/>
              </p:ext>
            </p:extLst>
          </p:nvPr>
        </p:nvGraphicFramePr>
        <p:xfrm>
          <a:off x="148107" y="785613"/>
          <a:ext cx="8828467" cy="3779435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2078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9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0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2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Фактор устойчивости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B2CA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Меры государственного влияния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B2CA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Пример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B2CA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3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Устойчивость участников цепи поставок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Формирование требований к участникам цепей поставок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Развитие института уполномоченного экономического оператора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7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Надежность и безопасность участников цепей поставок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D4E2D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Помощь в поиске зарубежных партнеров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Проведение исследований рынка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D4E2D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Аналитические исследования рынков зарубежных стран, проводимые Федеральным центром развития экспорта продукции агропромышленного комплекса Российской Федерации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D4E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7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Структурная избыточность 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инвестиции в </a:t>
                      </a:r>
                      <a:r>
                        <a:rPr lang="ru-RU" sz="1100" dirty="0" err="1">
                          <a:latin typeface="Times New Roman" pitchFamily="18" charset="0"/>
                          <a:cs typeface="Times New Roman" pitchFamily="18" charset="0"/>
                        </a:rPr>
                        <a:t>логистическую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 инфраструктуру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поддержка российских организаций для создания </a:t>
                      </a:r>
                      <a:r>
                        <a:rPr lang="ru-RU" sz="1100" dirty="0" err="1">
                          <a:latin typeface="Times New Roman" pitchFamily="18" charset="0"/>
                          <a:cs typeface="Times New Roman" pitchFamily="18" charset="0"/>
                        </a:rPr>
                        <a:t>транспортно-логистических</a:t>
                      </a: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 центров в рамках федерального проекта «Создание зарубежной инфраструктура»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7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Снижение степени влияния геополитических рисков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D4E2D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Торговые соглашения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D4E2D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Соглашение о торгово-экономическом сотрудничестве между Евразийским экономическим союзом и его государствами – членами, с одной стороны, и Китайской Народной Республикой,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D4E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3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Повышение обучаемости и адаптивности системы</a:t>
                      </a:r>
                      <a:endParaRPr lang="ru-RU" sz="11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Обучение сотрудников, консультирование</a:t>
                      </a:r>
                      <a:endParaRPr lang="ru-RU" sz="11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Платформа «Мой экспорт»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3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Снижение степени финансовых рисков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D4E2D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 экспортных рисков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D4E2D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Страхование. Экспортный контракт (услуга предоставляется РЭЦ)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>
                    <a:solidFill>
                      <a:srgbClr val="D4E2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2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Прозрачность цепей поставок</a:t>
                      </a:r>
                      <a:endParaRPr lang="ru-RU" sz="11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cs typeface="Times New Roman" pitchFamily="18" charset="0"/>
                        </a:rPr>
                        <a:t>Платформизация</a:t>
                      </a:r>
                      <a:endParaRPr lang="ru-RU" sz="11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Платформа «Мой экспорт»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4909" marR="3490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73D0A0D-B0FB-44BE-9AFC-AE23FF406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83568" y="4112680"/>
            <a:ext cx="3024336" cy="70645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Определение «узких» мест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1515131"/>
            <a:ext cx="3024336" cy="105235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Прогнозирование потоков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95736" y="2685496"/>
            <a:ext cx="5112568" cy="129614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Ситуационный отраслевой центр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19600" y="4110429"/>
            <a:ext cx="2736304" cy="7064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2400" b="1" dirty="0"/>
              <a:t>Оперативное реагирование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25336" y="1515131"/>
            <a:ext cx="2736304" cy="1039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Оценка рисков</a:t>
            </a:r>
          </a:p>
        </p:txBody>
      </p:sp>
    </p:spTree>
    <p:extLst>
      <p:ext uri="{BB962C8B-B14F-4D97-AF65-F5344CB8AC3E}">
        <p14:creationId xmlns:p14="http://schemas.microsoft.com/office/powerpoint/2010/main" val="348846256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0152"/>
            <a:ext cx="7886700" cy="994172"/>
          </a:xfrm>
        </p:spPr>
        <p:txBody>
          <a:bodyPr>
            <a:normAutofit/>
          </a:bodyPr>
          <a:lstStyle/>
          <a:p>
            <a:r>
              <a:rPr lang="ru-RU" sz="1600" cap="all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Закон Эшби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1730228"/>
            <a:ext cx="9144000" cy="240065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Необходимое разнообразие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 разнообразие управляющего механизма должно быть не меньше разнообразия управляемого процесса или его возмущений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и сложность: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чтобы управлять сложной системой, необходимо создать систему управления, которая сама является достаточно сложной 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Эффективность управления: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чем больше разнообразия у управляющей системы, тем выше ее способность эффективно управлять и сохранять управляемость, особенно перед лицом непредвиденных обстоятельств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1230504"/>
            <a:ext cx="9143999" cy="40011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lvl="0" indent="450850" algn="ctr" defTabSz="9144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положения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C05F92E-D6B0-416A-B912-62D83CEE3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6585" y="0"/>
            <a:ext cx="8229600" cy="8640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4" name="Содержимое 7" descr="здание.jpg"/>
          <p:cNvPicPr>
            <a:picLocks noChangeAspect="1"/>
          </p:cNvPicPr>
          <p:nvPr/>
        </p:nvPicPr>
        <p:blipFill>
          <a:blip r:embed="rId2" cstate="print">
            <a:lum contrast="-13000"/>
          </a:blip>
          <a:srcRect b="12003"/>
          <a:stretch>
            <a:fillRect/>
          </a:stretch>
        </p:blipFill>
        <p:spPr>
          <a:xfrm>
            <a:off x="701899" y="1013958"/>
            <a:ext cx="7934214" cy="32860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0000" endA="300" endPos="38500" dist="508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949A4090-295B-4C33-987A-BC268D63F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Участие государства в обеспечении УСТОЙЧИВОСТИ ЭКСПОРТООРИЕНТИРОВАННЫХ ЦЕПЕЙ ПОСТАВОК ПРОДУКЦИИ апк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1ABCF3-1E58-4271-AB69-7215701E2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91AF7-E8D9-4BC2-9C8C-FE6E62098193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Светлый вариант">
  <a:themeElements>
    <a:clrScheme name="фтс 3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CB19"/>
      </a:accent1>
      <a:accent2>
        <a:srgbClr val="FAA61A"/>
      </a:accent2>
      <a:accent3>
        <a:srgbClr val="00A651"/>
      </a:accent3>
      <a:accent4>
        <a:srgbClr val="007B41"/>
      </a:accent4>
      <a:accent5>
        <a:srgbClr val="005826"/>
      </a:accent5>
      <a:accent6>
        <a:srgbClr val="8E8E8E"/>
      </a:accent6>
      <a:hlink>
        <a:srgbClr val="00A651"/>
      </a:hlink>
      <a:folHlink>
        <a:srgbClr val="005826"/>
      </a:folHlink>
    </a:clrScheme>
    <a:fontScheme name="Другая 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74219E7C051D9947A1B1A3CF9D9CCC42" ma:contentTypeVersion="0" ma:contentTypeDescription="Создание документа." ma:contentTypeScope="" ma:versionID="822b38ede9a47539c07d28a3a5e6ddb4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CD8A08-6776-4FAD-A515-4C6CA774BD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CFBDA094-713F-4E8E-A510-1D7DFA87E4F7}">
  <ds:schemaRefs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84E5C61-06BC-445D-801B-B0A4DDF12C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45738</TotalTime>
  <Words>995</Words>
  <Application>Microsoft Office PowerPoint</Application>
  <PresentationFormat>Экран (16:9)</PresentationFormat>
  <Paragraphs>203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Georgia</vt:lpstr>
      <vt:lpstr>Times New Roman</vt:lpstr>
      <vt:lpstr>Светлый вариант</vt:lpstr>
      <vt:lpstr>Презентация PowerPoint</vt:lpstr>
      <vt:lpstr>Презентация PowerPoint</vt:lpstr>
      <vt:lpstr>Цели государственного управления экспортоориентированными цепями поставок продукции АПК</vt:lpstr>
      <vt:lpstr>Основные элементы механизма государственного управления экспортоориентированными цепями поставок продукции АПК</vt:lpstr>
      <vt:lpstr>характеристики цепи поставок</vt:lpstr>
      <vt:lpstr>Презентация PowerPoint</vt:lpstr>
      <vt:lpstr>Презентация PowerPoint</vt:lpstr>
      <vt:lpstr>Презентация PowerPoint</vt:lpstr>
      <vt:lpstr>Спектр рисков, присущих цепям поставок</vt:lpstr>
      <vt:lpstr>Факторы, влияющие на устойчивость международных цепей поставок</vt:lpstr>
      <vt:lpstr>Презентация PowerPoint</vt:lpstr>
      <vt:lpstr>Основные детерминанты устойчивости международной цепи поставок</vt:lpstr>
      <vt:lpstr>Влияние мер государственного воздействия на устойчивость международных цепей поставок</vt:lpstr>
      <vt:lpstr>Презентация PowerPoint</vt:lpstr>
      <vt:lpstr>Закон Эшби</vt:lpstr>
      <vt:lpstr>Презентация PowerPoint</vt:lpstr>
    </vt:vector>
  </TitlesOfParts>
  <Company>44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Dell</cp:lastModifiedBy>
  <cp:revision>3122</cp:revision>
  <dcterms:created xsi:type="dcterms:W3CDTF">2015-02-25T15:20:40Z</dcterms:created>
  <dcterms:modified xsi:type="dcterms:W3CDTF">2025-10-26T17:12:55Z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0x01010074219E7C051D9947A1B1A3CF9D9CCC42</vt:lpwstr>
  </property>
  <property fmtid="{D5CDD505-2E9C-101B-9397-08002B2CF9AE}" pid="3" name="TemplateUrl">
    <vt:lpwstr/>
  </property>
  <property fmtid="{D5CDD505-2E9C-101B-9397-08002B2CF9AE}" pid="4" name="xd_Signature">
    <vt:bool>false</vt:bool>
  </property>
  <property fmtid="{D5CDD505-2E9C-101B-9397-08002B2CF9AE}" pid="5" name="xd_ProgID">
    <vt:lpwstr/>
  </property>
</Properties>
</file>