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655984"/>
            <a:ext cx="7766936" cy="3412433"/>
          </a:xfrm>
        </p:spPr>
        <p:txBody>
          <a:bodyPr/>
          <a:lstStyle/>
          <a:p>
            <a:pPr algn="ctr"/>
            <a:r>
              <a:rPr lang="ru-RU" b="1" dirty="0"/>
              <a:t>Презентация научного издания «А.В. Чаянов: новые исследования и материалы»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625009"/>
            <a:ext cx="7766936" cy="1626703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tx1"/>
                </a:solidFill>
              </a:rPr>
              <a:t>Конгресс-холл Всероссийского экономического общества России (ВЭО)</a:t>
            </a:r>
          </a:p>
          <a:p>
            <a:pPr algn="ctr"/>
            <a:r>
              <a:rPr lang="ru-RU" sz="2100" b="1" dirty="0">
                <a:solidFill>
                  <a:schemeClr val="tx1"/>
                </a:solidFill>
              </a:rPr>
              <a:t>8 октября 2025 года</a:t>
            </a:r>
          </a:p>
          <a:p>
            <a:pPr algn="ctr"/>
            <a:r>
              <a:rPr lang="ru-RU" sz="2100" b="1" dirty="0" err="1">
                <a:solidFill>
                  <a:schemeClr val="tx1"/>
                </a:solidFill>
              </a:rPr>
              <a:t>Шайкин</a:t>
            </a:r>
            <a:r>
              <a:rPr lang="ru-RU" sz="2100" b="1" dirty="0">
                <a:solidFill>
                  <a:schemeClr val="tx1"/>
                </a:solidFill>
              </a:rPr>
              <a:t> В.В., к.э.н., науч. </a:t>
            </a:r>
            <a:r>
              <a:rPr lang="ru-RU" sz="2100" b="1" dirty="0" err="1">
                <a:solidFill>
                  <a:schemeClr val="tx1"/>
                </a:solidFill>
              </a:rPr>
              <a:t>сотр</a:t>
            </a:r>
            <a:r>
              <a:rPr lang="ru-RU" sz="2100" b="1" dirty="0">
                <a:solidFill>
                  <a:schemeClr val="tx1"/>
                </a:solidFill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063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работы: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1.	Главный результат проделанной работы – в наиболее полном объеме представлена «биография» Научно-исследовательского института сельскохозяйственной экономии и политики (</a:t>
            </a:r>
            <a:r>
              <a:rPr lang="ru-RU" sz="2000" b="1" dirty="0" err="1">
                <a:solidFill>
                  <a:srgbClr val="FF0000"/>
                </a:solidFill>
              </a:rPr>
              <a:t>НИИСХЭиП</a:t>
            </a:r>
            <a:r>
              <a:rPr lang="ru-RU" sz="2000" b="1" dirty="0">
                <a:solidFill>
                  <a:srgbClr val="FF0000"/>
                </a:solidFill>
              </a:rPr>
              <a:t>), созданного под руководством проф. А.В. Чаянова. 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2.	Поддержание в научном сообществе интереса к теме: «Организационно-производственная школа как часть русской экономической школы».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3.	Проделана большая и нужная работа по привлечению и изучению новых источников исторической информации (работа в архивах, РГБ и других учреждениях).</a:t>
            </a:r>
          </a:p>
        </p:txBody>
      </p:sp>
    </p:spTree>
    <p:extLst>
      <p:ext uri="{BB962C8B-B14F-4D97-AF65-F5344CB8AC3E}">
        <p14:creationId xmlns:p14="http://schemas.microsoft.com/office/powerpoint/2010/main" val="373505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</a:rPr>
              <a:t>В представленное научное издание «А.В. Чаянов: новые исследования и материалы» включены три статьи, написанные автором на основе материалов, имеющих непосредственное отношение к жизни и деятельности проф. А.В. Чаянова.</a:t>
            </a:r>
          </a:p>
        </p:txBody>
      </p:sp>
    </p:spTree>
    <p:extLst>
      <p:ext uri="{BB962C8B-B14F-4D97-AF65-F5344CB8AC3E}">
        <p14:creationId xmlns:p14="http://schemas.microsoft.com/office/powerpoint/2010/main" val="424470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1. Наиболее важные позиции статьи «А.В. Чаянов и организация агроэкономических исследований в 1920-е годы» (стр. 109-209; приложения - стр. 210-222):</a:t>
            </a:r>
            <a:br>
              <a:rPr lang="ru-RU" sz="2400" b="1" dirty="0">
                <a:solidFill>
                  <a:schemeClr val="tx1"/>
                </a:solidFill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- осознание аграрной общественностью России в начале XX в. необходимости в подготовке специалистов сельского хозяйства со знанием основ экономики (стр. 110-113);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- летом 1919 г. при Петровской сельскохозяйственной академии начал создаваться первый в России Высший семинарий сельскохозяйственной экономии и политики, «рассчитанный на лиц, уже обладающих высшим образованием и ставящих своей целью научную подготовку будущих ученых и общественных работников русской деревни» (стр. 113-114); 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28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24001"/>
            <a:ext cx="8596668" cy="483704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- в 1921 г. в </a:t>
            </a:r>
            <a:r>
              <a:rPr lang="ru-RU" sz="2000" b="1" dirty="0" err="1">
                <a:solidFill>
                  <a:schemeClr val="tx1"/>
                </a:solidFill>
              </a:rPr>
              <a:t>НИИСХЭиП</a:t>
            </a:r>
            <a:r>
              <a:rPr lang="ru-RU" sz="2000" b="1" dirty="0">
                <a:solidFill>
                  <a:schemeClr val="tx1"/>
                </a:solidFill>
              </a:rPr>
              <a:t> для подготовки кадров научных работников и преподавателей экономических дисциплин были созданы Высшие научно-исследовательские курсы сельскохозяйственной экономии и политики (стр. 120), а затем с 1924 г.  создана аспирантура (стр. 156 и стр. 196); на экономическом факультете (создан в октябре 1922 г.) Тимирязевской сельскохозяйственной академии аспирантуры в этот период не было;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- реорганизация Высшего семинария сельскохозяйственной экономии и политики в Научно-исследовательский институт сельскохозяйственной экономии и политики началась еще до отъезда проф. А.В. Чаянова в длительную заграничную командировку в апреле 1922 г.; реорганизация была проведена и завершена под руководством Н.Д. Кондратьева (стр. 124-130);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00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- на период заграничной командировки проф. А.В. Чаянова в 1922-1923 гг. обязанности директора Высшего семинария сельскохозяйственной экономии и политики, а потом Научно-исследовательского института сельскохозяйственной экономии и политики, выполнял его заместитель - Н.Д. Кондратьев (стр. 132-133);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- расцвет научно-образовательной деятельности в </a:t>
            </a:r>
            <a:r>
              <a:rPr lang="ru-RU" sz="2000" b="1" dirty="0" err="1">
                <a:solidFill>
                  <a:schemeClr val="tx1"/>
                </a:solidFill>
              </a:rPr>
              <a:t>НИИСХЭиП</a:t>
            </a:r>
            <a:r>
              <a:rPr lang="ru-RU" sz="2000" b="1" dirty="0">
                <a:solidFill>
                  <a:schemeClr val="tx1"/>
                </a:solidFill>
              </a:rPr>
              <a:t> пришелся на период с 1924 по 1926 год: институт стал известен в мире, он обрел силу как научно-исследовательский центр с 11 кабинетами (отделами); институт имел аспирантуру (стр. 149-181). </a:t>
            </a:r>
          </a:p>
        </p:txBody>
      </p:sp>
    </p:spTree>
    <p:extLst>
      <p:ext uri="{BB962C8B-B14F-4D97-AF65-F5344CB8AC3E}">
        <p14:creationId xmlns:p14="http://schemas.microsoft.com/office/powerpoint/2010/main" val="82066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84313"/>
            <a:ext cx="8596668" cy="1166191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2. Статья «О создании факультета сельскохозяйственной экономии и политики в Петровской сельскохозяйственной академии» (стр. 223-258; приложения – стр. 259-262):</a:t>
            </a:r>
            <a:br>
              <a:rPr lang="ru-RU" sz="2400" b="1" dirty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69775"/>
            <a:ext cx="8596668" cy="48039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- в Московском сельскохозяйственном институте и в Петровской сельскохозяйственной академии в соответствии с уставными документами использовалась отделенческая структура (с 1894 г. – сельскохозяйственное и сельскохозяйственно-инженерное отделения) (стр. 225). Созданное в 1920 г. (Совет академии принял соответствующее постановление 6 апреля 1920 г.) по инициативе проф. А.В. Чаянова отделение сельскохозяйственной экономии и политики было по статусу равно другим отделениям академии и являлось аналогом факультетов в университетах;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- первым деканом отделения сельскохозяйственной экономии и политики с 8 июня 1920 г. был проф. В.Я. Железнов (стр. 231).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- Н.Д. Кондратьев исполнял обязанности декана экономического отделения (факультета) с февраля 1922 г. по август-сентябрь 1922 г. (стр. 125).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587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3. Статья «Чаянов А.В. и Кондратьев Н.Д.: соратники и оппоненты» (стр. 263-276; приложения – стр. 277-342). </a:t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</a:rPr>
              <a:t>Тема почти не изучена. В 2014 г. этого вопроса коснулась Савинова Т.А. в статье «Н.Д. Кондратьев и А.В. Чаянов: линии соприкосновения в науке и в жизни. 1918-1922 годы».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chemeClr val="tx1"/>
                </a:solidFill>
              </a:rPr>
              <a:t>Наиболее важные положения </a:t>
            </a:r>
            <a:r>
              <a:rPr lang="ru-RU" sz="2400" b="1" dirty="0" err="1">
                <a:solidFill>
                  <a:schemeClr val="tx1"/>
                </a:solidFill>
              </a:rPr>
              <a:t>статьи«Чаянов</a:t>
            </a:r>
            <a:r>
              <a:rPr lang="ru-RU" sz="2400" b="1" dirty="0">
                <a:solidFill>
                  <a:schemeClr val="tx1"/>
                </a:solidFill>
              </a:rPr>
              <a:t> А.В. и Кондратьев Н.Д.: соратники и оппоненты» : 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</a:rPr>
              <a:t>- с 1918 г. по 1930 г. А.В. Чаянов и Н.Д. Кондратьев, несмотря на определенную разность в научных интересах, были соратниками и работали рядом;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709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63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43271"/>
            <a:ext cx="8596668" cy="47045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</a:rPr>
              <a:t>- с 1918 г. по 1923 г. их взаимодействие касалось следующих направлений: Центральное товарищество льноводов, Московский народный банк, Московский городской народный университет им. А.Л. Шанявского, Кооперативный институт, создание Высшего семинария сельскохозяйственной экономии и политики и работа в нем, а затем в Научно-исследовательском институте сельскохозяйственной экономии и политики (</a:t>
            </a:r>
            <a:r>
              <a:rPr lang="ru-RU" sz="2200" b="1" dirty="0" err="1">
                <a:solidFill>
                  <a:schemeClr val="tx1"/>
                </a:solidFill>
              </a:rPr>
              <a:t>НИИСХЭиП</a:t>
            </a:r>
            <a:r>
              <a:rPr lang="ru-RU" sz="2200" b="1" dirty="0">
                <a:solidFill>
                  <a:schemeClr val="tx1"/>
                </a:solidFill>
              </a:rPr>
              <a:t>), создание отделения сельскохозяйственной экономии и политики и факультета с аналогичным названием в Петровской сельскохозяйственной академии, работа в Народном комиссариате земледелия (Наркомзем);</a:t>
            </a:r>
          </a:p>
        </p:txBody>
      </p:sp>
    </p:spTree>
    <p:extLst>
      <p:ext uri="{BB962C8B-B14F-4D97-AF65-F5344CB8AC3E}">
        <p14:creationId xmlns:p14="http://schemas.microsoft.com/office/powerpoint/2010/main" val="747702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64605-AB2E-AC8A-B1B1-91969ECD3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409245-76B0-71AC-CEBF-61E3B8E83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в период с 1922 г. по 1928 г. Н.Д. Кондратьев возглавлял во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НИИСХЭиП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кабинет (отделение) конъюнктуры сельского хозяйства и ее влияния на доходность земледелия и систему его рентабельности (стр. 128 и 199), был членом руководящего органа - коллегии института; в 1929 г. в составе Научно-исследовательского института сельскохозяйственной экономии А.В. Чаянов работал в отделении организации сельского хозяйства (данные А.В. Петрикова; стр. 71-77), а Н.Д. Кондратьев – в отделении сельскохозяйственной экономии (данные А.В. Петрикова; стр. 71-77);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9520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</a:rPr>
              <a:t>- в феврале 1930 г. в документах Научно-исследовательского института организации крупного социалистического хозяйства и сельскохозяйственной экономии (НИОКСХЭ) фамилии А.В. Чаянова и Н.Д. Кондратьева стоят рядом (стр. 95);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rgbClr val="FF0000"/>
                </a:solidFill>
              </a:rPr>
              <a:t>-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b="1" dirty="0">
                <a:solidFill>
                  <a:srgbClr val="FF0000"/>
                </a:solidFill>
              </a:rPr>
              <a:t>в приложении к данной статье впервые опубликована автобиография Н.Д. Кондратьева от 7 апреля 1920 г.; из трех к настоящему времени известных автобиографий ученого, она наиболее полная и эмоциональная (стр. 288-305).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289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До настоящего времени недостаточно подробно изучены этапы из биографии проф. А.В. Чаянова: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</a:rPr>
              <a:t>1.	Работа А.В. Чаянова в Московском сельскохозяйственном институте, в Петровской сельскохозяйственной академии, в </a:t>
            </a:r>
            <a:r>
              <a:rPr lang="ru-RU" sz="2200" b="1" dirty="0" err="1">
                <a:solidFill>
                  <a:schemeClr val="tx1"/>
                </a:solidFill>
              </a:rPr>
              <a:t>Тимирязевской</a:t>
            </a:r>
            <a:r>
              <a:rPr lang="ru-RU" sz="2200" b="1" dirty="0">
                <a:solidFill>
                  <a:schemeClr val="tx1"/>
                </a:solidFill>
              </a:rPr>
              <a:t> сельскохозяйственной академии.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</a:rPr>
              <a:t>2.	Взаимоотношения А.В. Чаянова с властными структурами и отдельными представителями власти в 1918-1920 гг.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</a:rPr>
              <a:t>3.	Заграничная командировка А.В. Чаянова в 1922-1923 гг.</a:t>
            </a:r>
          </a:p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</a:rPr>
              <a:t>4.	Отстранение проф. А.В. Чаянова от должности директора </a:t>
            </a:r>
            <a:r>
              <a:rPr lang="ru-RU" sz="2200" b="1" dirty="0" err="1">
                <a:solidFill>
                  <a:schemeClr val="tx1"/>
                </a:solidFill>
              </a:rPr>
              <a:t>НИИСХЭиП</a:t>
            </a:r>
            <a:r>
              <a:rPr lang="ru-RU" sz="2200" b="1" dirty="0">
                <a:solidFill>
                  <a:schemeClr val="tx1"/>
                </a:solidFill>
              </a:rPr>
              <a:t>.</a:t>
            </a:r>
            <a:r>
              <a:rPr lang="ru-RU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198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>
                <a:latin typeface="+mj-lt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8500791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199</TotalTime>
  <Words>1141</Words>
  <Application>Microsoft Office PowerPoint</Application>
  <PresentationFormat>Широкоэкранный</PresentationFormat>
  <Paragraphs>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Trebuchet MS</vt:lpstr>
      <vt:lpstr>Wingdings 3</vt:lpstr>
      <vt:lpstr>Аспект</vt:lpstr>
      <vt:lpstr>Презентация научного издания «А.В. Чаянов: новые исследования и материалы» </vt:lpstr>
      <vt:lpstr>Результаты работы:</vt:lpstr>
      <vt:lpstr>Презентация PowerPoint</vt:lpstr>
      <vt:lpstr>1. Наиболее важные позиции статьи «А.В. Чаянов и организация агроэкономических исследований в 1920-е годы» (стр. 109-209; приложения - стр. 210-222): </vt:lpstr>
      <vt:lpstr>Презентация PowerPoint</vt:lpstr>
      <vt:lpstr>Презентация PowerPoint</vt:lpstr>
      <vt:lpstr>2. Статья «О создании факультета сельскохозяйственной экономии и политики в Петровской сельскохозяйственной академии» (стр. 223-258; приложения – стр. 259-262): </vt:lpstr>
      <vt:lpstr>3. Статья «Чаянов А.В. и Кондратьев Н.Д.: соратники и оппоненты» (стр. 263-276; приложения – стр. 277-342).  </vt:lpstr>
      <vt:lpstr>Презентация PowerPoint</vt:lpstr>
      <vt:lpstr>Презентация PowerPoint</vt:lpstr>
      <vt:lpstr>Презентация PowerPoint</vt:lpstr>
      <vt:lpstr>До настоящего времени недостаточно подробно изучены этапы из биографии проф. А.В. Чаянова: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презентации научного издания «А.В. Чаянов: новые исследования и материалы» (2025 г.) 8 октября 2025 года</dc:title>
  <dc:creator>admin</dc:creator>
  <cp:lastModifiedBy>Владимир Шайкин</cp:lastModifiedBy>
  <cp:revision>32</cp:revision>
  <cp:lastPrinted>2025-10-07T19:32:22Z</cp:lastPrinted>
  <dcterms:created xsi:type="dcterms:W3CDTF">2025-10-03T12:17:00Z</dcterms:created>
  <dcterms:modified xsi:type="dcterms:W3CDTF">2025-10-07T19:45:53Z</dcterms:modified>
</cp:coreProperties>
</file>