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eg" ContentType="image/jpeg"/>
  <Default Extension="rels" ContentType="application/vnd.openxmlformats-package.relationships+xml"/>
  <Override PartName="/customxml/itemprops3.xml" ContentType="application/vnd.openxmlformats-officedocument.customXmlProperties+xml"/>
  <Override PartName="/ppt/slides/slide2.xml" ContentType="application/vnd.openxmlformats-officedocument.presentationml.slide+xml"/>
  <Override PartName="/ppt/presentation.xml" ContentType="application/vnd.openxmlformats-officedocument.presentationml.presentation.main+xml"/>
  <Override PartName="/ppt/slides/slide20.xml" ContentType="application/vnd.openxmlformats-officedocument.presentationml.slide+xml"/>
  <Override PartName="/customxml/itemprops1.xml" ContentType="application/vnd.openxmlformats-officedocument.customXml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21.xml" ContentType="application/vnd.openxmlformats-officedocument.presentationml.slide+xml"/>
  <Override PartName="/ppt/slides/slide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layouts/slidelayout18.xml" ContentType="application/vnd.openxmlformats-officedocument.presentationml.slideLayout+xml"/>
  <Override PartName="/ppt/slides/slide10.xml" ContentType="application/vnd.openxmlformats-officedocument.presentationml.slide+xml"/>
  <Override PartName="/ppt/slidelayouts/slidelayout19.xml" ContentType="application/vnd.openxmlformats-officedocument.presentationml.slideLayout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s/slide13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14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8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drawing1.xml" ContentType="application/vnd.ms-office.drawingml.diagramDrawing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7" Type="http://schemas.microsoft.com/office/2020/02/relationships/classificationlabels" Target="docMetadata/LabelInfo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2"/>
  </p:sldMasterIdLst>
  <p:notesMasterIdLst>
    <p:notesMasterId r:id="rId3"/>
  </p:notesMasterIdLst>
  <p:handoutMasterIdLst>
    <p:handoutMasterId r:id="rId1"/>
  </p:handoutMasterIdLst>
  <p:sldIdLst>
    <p:sldId id="301" r:id="rId4"/>
    <p:sldId id="319" r:id="rId5"/>
    <p:sldId id="335" r:id="rId6"/>
    <p:sldId id="336" r:id="rId7"/>
    <p:sldId id="337" r:id="rId8"/>
    <p:sldId id="338" r:id="rId9"/>
    <p:sldId id="339" r:id="rId10"/>
    <p:sldId id="341" r:id="rId11"/>
    <p:sldId id="340" r:id="rId12"/>
    <p:sldId id="342" r:id="rId13"/>
    <p:sldId id="343" r:id="rId14"/>
    <p:sldId id="344" r:id="rId15"/>
    <p:sldId id="345" r:id="rId16"/>
    <p:sldId id="346" r:id="rId17"/>
    <p:sldId id="347" r:id="rId18"/>
    <p:sldId id="348" r:id="rId19"/>
    <p:sldId id="349" r:id="rId20"/>
    <p:sldId id="330" r:id="rId21"/>
    <p:sldId id="350" r:id="rId22"/>
    <p:sldId id="351" r:id="rId23"/>
    <p:sldId id="352" r:id="rId24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0" orient="horz" pos="576" userDrawn="1">
          <p15:clr>
            <a:srgbClr val="A4A3A4"/>
          </p15:clr>
        </p15:guide>
        <p15:guide id="1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EEEF"/>
    <a:srgbClr val="D2DBDD"/>
    <a:srgbClr val="592F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84" autoAdjust="0"/>
    <p:restoredTop sz="93725" autoAdjust="0"/>
  </p:normalViewPr>
  <p:slideViewPr>
    <p:cSldViewPr snapToGrid="0">
      <p:cViewPr>
        <p:scale>
          <a:sx n="100" d="100"/>
          <a:sy n="100" d="100"/>
        </p:scale>
        <p:origin x="-2580" y="-1110"/>
      </p:cViewPr>
      <p:guideLst>
        <p:guide orient="horz" pos="576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2" d="100"/>
          <a:sy n="62" d="100"/>
        </p:scale>
        <p:origin x="2179" y="77"/>
      </p:cViewPr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" Type="http://schemas.openxmlformats.org/officeDocument/2006/relationships/slideMaster" Target="slideMasters/slideMaster1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tableStyles" Target="tableStyles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216ABB2-26C4-4BAD-80C3-2B53D1979ADE}" type="doc">
      <dgm:prSet loTypeId="urn:microsoft.com/office/officeart/2005/8/layout/hierarchy1" loCatId="hierarchy" qsTypeId="urn:microsoft.com/office/officeart/2005/8/quickstyle/simple1" qsCatId="simple" csTypeId="urn:microsoft.com/office/officeart/2005/8/colors/accent3_5" csCatId="accent3" phldr="1"/>
      <dgm:spPr/>
      <dgm:t>
        <a:bodyPr/>
        <a:lstStyle/>
        <a:p>
          <a:endParaRPr lang="ru-RU"/>
        </a:p>
      </dgm:t>
    </dgm:pt>
    <dgm:pt modelId="{1FD21009-9BC8-4291-A9BF-9FF41CA5E617}">
      <dgm:prSet phldrT="[Текст]" custT="1"/>
      <dgm:spPr>
        <a:solidFill>
          <a:srgbClr val="592F34">
            <a:alpha val="90000"/>
          </a:srgbClr>
        </a:solidFill>
      </dgm:spPr>
      <dgm:t>
        <a:bodyPr/>
        <a:lstStyle/>
        <a:p>
          <a:pPr>
            <a:lnSpc>
              <a:spcPct val="100000"/>
            </a:lnSpc>
          </a:pPr>
          <a:r>
            <a:rPr lang="ru-RU" sz="1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Недоверие к кооперативам в России</a:t>
          </a:r>
        </a:p>
      </dgm:t>
    </dgm:pt>
    <dgm:pt modelId="{BABF2613-EF48-4ACB-A76E-1E22D288CBBA}" type="parTrans" cxnId="{169EFC64-4489-4B66-B512-909DCC6036C1}">
      <dgm:prSet/>
      <dgm:spPr/>
      <dgm:t>
        <a:bodyPr/>
        <a:lstStyle/>
        <a:p>
          <a:pPr>
            <a:lnSpc>
              <a:spcPct val="100000"/>
            </a:lnSpc>
          </a:pPr>
          <a:endParaRPr lang="ru-RU" sz="1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97AEBA3-A212-43AA-AABF-BF818DB0D0D0}" type="sibTrans" cxnId="{169EFC64-4489-4B66-B512-909DCC6036C1}">
      <dgm:prSet/>
      <dgm:spPr/>
      <dgm:t>
        <a:bodyPr/>
        <a:lstStyle/>
        <a:p>
          <a:pPr>
            <a:lnSpc>
              <a:spcPct val="100000"/>
            </a:lnSpc>
          </a:pPr>
          <a:endParaRPr lang="ru-RU" sz="1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140A8DE-9A22-4A85-8447-59C048DF43B6}">
      <dgm:prSet phldrT="[Текст]" custT="1"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pPr>
            <a:lnSpc>
              <a:spcPct val="100000"/>
            </a:lnSpc>
          </a:pPr>
          <a:r>
            <a:rPr lang="ru-RU" sz="1800" b="1" dirty="0">
              <a:latin typeface="Arial" panose="020B0604020202020204" pitchFamily="34" charset="0"/>
              <a:cs typeface="Arial" panose="020B0604020202020204" pitchFamily="34" charset="0"/>
            </a:rPr>
            <a:t>Историческое прошлое</a:t>
          </a:r>
        </a:p>
      </dgm:t>
    </dgm:pt>
    <dgm:pt modelId="{E8DA2BB4-7689-4420-AA34-5701EB8E66EA}" type="parTrans" cxnId="{A0C70CF4-787C-4C49-91B0-116BCAB01A6C}">
      <dgm:prSet/>
      <dgm:spPr>
        <a:ln>
          <a:solidFill>
            <a:srgbClr val="592F34"/>
          </a:solidFill>
        </a:ln>
      </dgm:spPr>
      <dgm:t>
        <a:bodyPr/>
        <a:lstStyle/>
        <a:p>
          <a:endParaRPr lang="ru-RU">
            <a:ln>
              <a:solidFill>
                <a:srgbClr val="592F34"/>
              </a:solidFill>
            </a:ln>
          </a:endParaRPr>
        </a:p>
      </dgm:t>
    </dgm:pt>
    <dgm:pt modelId="{9FC192A3-65B6-4CC5-B6BE-752BC71B7DAC}" type="sibTrans" cxnId="{A0C70CF4-787C-4C49-91B0-116BCAB01A6C}">
      <dgm:prSet/>
      <dgm:spPr/>
      <dgm:t>
        <a:bodyPr/>
        <a:lstStyle/>
        <a:p>
          <a:pPr>
            <a:lnSpc>
              <a:spcPct val="100000"/>
            </a:lnSpc>
          </a:pPr>
          <a:endParaRPr lang="ru-RU" sz="1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A205BF0-E155-49D2-93BD-B939FE7808BD}">
      <dgm:prSet phldrT="[Текст]" custT="1"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pPr>
            <a:lnSpc>
              <a:spcPct val="100000"/>
            </a:lnSpc>
          </a:pPr>
          <a:r>
            <a:rPr lang="ru-RU" sz="1800" b="1" dirty="0">
              <a:latin typeface="Arial" panose="020B0604020202020204" pitchFamily="34" charset="0"/>
              <a:cs typeface="Arial" panose="020B0604020202020204" pitchFamily="34" charset="0"/>
            </a:rPr>
            <a:t>Кооперативы</a:t>
          </a:r>
          <a:br>
            <a:rPr lang="ru-RU" sz="1800" b="1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ru-RU" sz="1800" b="1" dirty="0">
              <a:latin typeface="Arial" panose="020B0604020202020204" pitchFamily="34" charset="0"/>
              <a:cs typeface="Arial" panose="020B0604020202020204" pitchFamily="34" charset="0"/>
            </a:rPr>
            <a:t> в 90-х годах </a:t>
          </a:r>
          <a:br>
            <a:rPr lang="ru-RU" sz="1800" b="1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ru-RU" sz="1800" b="1" dirty="0">
              <a:latin typeface="Arial" panose="020B0604020202020204" pitchFamily="34" charset="0"/>
              <a:cs typeface="Arial" panose="020B0604020202020204" pitchFamily="34" charset="0"/>
            </a:rPr>
            <a:t>ХХ века были </a:t>
          </a:r>
          <a:r>
            <a:rPr lang="ru-RU" sz="1800" b="1" dirty="0" err="1">
              <a:latin typeface="Arial" panose="020B0604020202020204" pitchFamily="34" charset="0"/>
              <a:cs typeface="Arial" panose="020B0604020202020204" pitchFamily="34" charset="0"/>
            </a:rPr>
            <a:t>приватизированны</a:t>
          </a:r>
          <a:r>
            <a:rPr lang="ru-RU" sz="1800" b="1" dirty="0">
              <a:latin typeface="Arial" panose="020B0604020202020204" pitchFamily="34" charset="0"/>
              <a:cs typeface="Arial" panose="020B0604020202020204" pitchFamily="34" charset="0"/>
            </a:rPr>
            <a:t> и превратились в частный </a:t>
          </a:r>
          <a:r>
            <a:rPr lang="ru-RU" sz="1800" b="1" dirty="0" err="1">
              <a:latin typeface="Arial" panose="020B0604020202020204" pitchFamily="34" charset="0"/>
              <a:cs typeface="Arial" panose="020B0604020202020204" pitchFamily="34" charset="0"/>
            </a:rPr>
            <a:t>капита</a:t>
          </a:r>
          <a:r>
            <a:rPr lang="ru-RU" sz="1800" b="1" dirty="0">
              <a:latin typeface="Arial" panose="020B0604020202020204" pitchFamily="34" charset="0"/>
              <a:cs typeface="Arial" panose="020B0604020202020204" pitchFamily="34" charset="0"/>
            </a:rPr>
            <a:t> (ТОО)</a:t>
          </a:r>
        </a:p>
      </dgm:t>
    </dgm:pt>
    <dgm:pt modelId="{2531FC26-C864-4317-9C0E-05D32A1498CA}" type="parTrans" cxnId="{476B17E9-363C-4132-AE17-F4FD4E368D28}">
      <dgm:prSet/>
      <dgm:spPr>
        <a:ln>
          <a:solidFill>
            <a:srgbClr val="592F34"/>
          </a:solidFill>
        </a:ln>
      </dgm:spPr>
      <dgm:t>
        <a:bodyPr/>
        <a:lstStyle/>
        <a:p>
          <a:pPr>
            <a:lnSpc>
              <a:spcPct val="100000"/>
            </a:lnSpc>
          </a:pPr>
          <a:endParaRPr lang="ru-RU" sz="1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2FF3695-A970-4220-BBB3-BFD7B1E50620}" type="sibTrans" cxnId="{476B17E9-363C-4132-AE17-F4FD4E368D28}">
      <dgm:prSet/>
      <dgm:spPr/>
      <dgm:t>
        <a:bodyPr/>
        <a:lstStyle/>
        <a:p>
          <a:pPr>
            <a:lnSpc>
              <a:spcPct val="100000"/>
            </a:lnSpc>
          </a:pPr>
          <a:endParaRPr lang="ru-RU" sz="1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AFED25F-BFBF-433B-9199-CCF0F5D0F178}">
      <dgm:prSet phldrT="[Текст]" custT="1"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pPr>
            <a:lnSpc>
              <a:spcPct val="100000"/>
            </a:lnSpc>
          </a:pPr>
          <a:r>
            <a:rPr lang="ru-RU" sz="1800" b="1" dirty="0">
              <a:latin typeface="Arial" panose="020B0604020202020204" pitchFamily="34" charset="0"/>
              <a:cs typeface="Arial" panose="020B0604020202020204" pitchFamily="34" charset="0"/>
            </a:rPr>
            <a:t>Недооценка государством роли кооперации</a:t>
          </a:r>
        </a:p>
      </dgm:t>
    </dgm:pt>
    <dgm:pt modelId="{26B2BBC8-27A5-4550-8C0F-D96565BEF8A1}" type="parTrans" cxnId="{E7C22AD4-C157-416E-9D3A-16B95481D484}">
      <dgm:prSet/>
      <dgm:spPr>
        <a:ln>
          <a:solidFill>
            <a:srgbClr val="592F34"/>
          </a:solidFill>
        </a:ln>
      </dgm:spPr>
      <dgm:t>
        <a:bodyPr/>
        <a:lstStyle/>
        <a:p>
          <a:endParaRPr lang="ru-RU"/>
        </a:p>
      </dgm:t>
    </dgm:pt>
    <dgm:pt modelId="{8148D57D-2A67-4C39-9E43-EC59A3C6F82F}" type="sibTrans" cxnId="{E7C22AD4-C157-416E-9D3A-16B95481D484}">
      <dgm:prSet/>
      <dgm:spPr/>
      <dgm:t>
        <a:bodyPr/>
        <a:lstStyle/>
        <a:p>
          <a:pPr>
            <a:lnSpc>
              <a:spcPct val="100000"/>
            </a:lnSpc>
          </a:pPr>
          <a:endParaRPr lang="ru-RU" sz="1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9FD21D7-2920-4F02-8718-70E942284B20}">
      <dgm:prSet phldrT="[Текст]" custT="1"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pPr>
            <a:lnSpc>
              <a:spcPct val="100000"/>
            </a:lnSpc>
          </a:pPr>
          <a:r>
            <a:rPr lang="ru-RU" sz="1800" b="1" dirty="0">
              <a:latin typeface="Arial" panose="020B0604020202020204" pitchFamily="34" charset="0"/>
              <a:cs typeface="Arial" panose="020B0604020202020204" pitchFamily="34" charset="0"/>
            </a:rPr>
            <a:t>Недоверие между людьми в самом обществе</a:t>
          </a:r>
        </a:p>
      </dgm:t>
    </dgm:pt>
    <dgm:pt modelId="{B6DB9D1D-1573-4CB3-91C9-229C1E1B198E}" type="parTrans" cxnId="{3CC32FCA-1408-4AA5-B45A-9071612F2493}">
      <dgm:prSet/>
      <dgm:spPr>
        <a:ln>
          <a:solidFill>
            <a:srgbClr val="592F34"/>
          </a:solidFill>
        </a:ln>
      </dgm:spPr>
      <dgm:t>
        <a:bodyPr/>
        <a:lstStyle/>
        <a:p>
          <a:endParaRPr lang="ru-RU">
            <a:ln>
              <a:solidFill>
                <a:srgbClr val="592F34"/>
              </a:solidFill>
            </a:ln>
          </a:endParaRPr>
        </a:p>
      </dgm:t>
    </dgm:pt>
    <dgm:pt modelId="{5B49CA0C-6313-4925-8E50-821D8978999A}" type="sibTrans" cxnId="{3CC32FCA-1408-4AA5-B45A-9071612F2493}">
      <dgm:prSet/>
      <dgm:spPr/>
      <dgm:t>
        <a:bodyPr/>
        <a:lstStyle/>
        <a:p>
          <a:pPr>
            <a:lnSpc>
              <a:spcPct val="100000"/>
            </a:lnSpc>
          </a:pPr>
          <a:endParaRPr lang="ru-RU" sz="1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CEE8EBC-544E-42E8-BF9F-0B8F1816C463}">
      <dgm:prSet phldrT="[Текст]" custT="1"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pPr>
            <a:lnSpc>
              <a:spcPct val="100000"/>
            </a:lnSpc>
          </a:pPr>
          <a:r>
            <a:rPr lang="ru-RU" sz="1800" b="1" dirty="0">
              <a:latin typeface="Arial" panose="020B0604020202020204" pitchFamily="34" charset="0"/>
              <a:cs typeface="Arial" panose="020B0604020202020204" pitchFamily="34" charset="0"/>
            </a:rPr>
            <a:t>Расслоение общества </a:t>
          </a:r>
          <a:br>
            <a:rPr lang="ru-RU" sz="1800" b="1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ru-RU" sz="1800" b="1" dirty="0">
              <a:latin typeface="Arial" panose="020B0604020202020204" pitchFamily="34" charset="0"/>
              <a:cs typeface="Arial" panose="020B0604020202020204" pitchFamily="34" charset="0"/>
            </a:rPr>
            <a:t>на десятки социальных групп</a:t>
          </a:r>
        </a:p>
      </dgm:t>
    </dgm:pt>
    <dgm:pt modelId="{71DE0901-7F03-4139-B111-C46BDD82E7DD}" type="parTrans" cxnId="{F3BB8C2D-BF63-4891-8107-E2108EDBFB60}">
      <dgm:prSet/>
      <dgm:spPr>
        <a:ln>
          <a:solidFill>
            <a:srgbClr val="592F34"/>
          </a:solidFill>
        </a:ln>
      </dgm:spPr>
      <dgm:t>
        <a:bodyPr/>
        <a:lstStyle/>
        <a:p>
          <a:pPr>
            <a:lnSpc>
              <a:spcPct val="100000"/>
            </a:lnSpc>
          </a:pPr>
          <a:endParaRPr lang="ru-RU" sz="1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A50F8E1-89FB-4913-B74E-97816F96BE35}" type="sibTrans" cxnId="{F3BB8C2D-BF63-4891-8107-E2108EDBFB60}">
      <dgm:prSet/>
      <dgm:spPr/>
      <dgm:t>
        <a:bodyPr/>
        <a:lstStyle/>
        <a:p>
          <a:pPr>
            <a:lnSpc>
              <a:spcPct val="100000"/>
            </a:lnSpc>
          </a:pPr>
          <a:endParaRPr lang="ru-RU" sz="1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EB0555C-911B-4DBB-B68C-D06ACF762C83}">
      <dgm:prSet phldrT="[Текст]" custT="1"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pPr>
            <a:lnSpc>
              <a:spcPct val="100000"/>
            </a:lnSpc>
          </a:pPr>
          <a:r>
            <a:rPr lang="ru-RU" sz="1800" b="1" dirty="0">
              <a:latin typeface="Arial" panose="020B0604020202020204" pitchFamily="34" charset="0"/>
              <a:cs typeface="Arial" panose="020B0604020202020204" pitchFamily="34" charset="0"/>
            </a:rPr>
            <a:t>Отсутствует объективная нормативно-правовая база</a:t>
          </a:r>
        </a:p>
      </dgm:t>
    </dgm:pt>
    <dgm:pt modelId="{567996B7-BD53-49FD-851D-ECFAD78668EA}" type="parTrans" cxnId="{A0BA2FF8-D9EB-41E6-A904-4CB447DEBA3C}">
      <dgm:prSet/>
      <dgm:spPr>
        <a:ln>
          <a:solidFill>
            <a:srgbClr val="592F34"/>
          </a:solidFill>
        </a:ln>
      </dgm:spPr>
      <dgm:t>
        <a:bodyPr/>
        <a:lstStyle/>
        <a:p>
          <a:pPr>
            <a:lnSpc>
              <a:spcPct val="100000"/>
            </a:lnSpc>
          </a:pPr>
          <a:endParaRPr lang="ru-RU" sz="1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54D18DC-46A9-4BF5-A6B2-559836F40CAE}" type="sibTrans" cxnId="{A0BA2FF8-D9EB-41E6-A904-4CB447DEBA3C}">
      <dgm:prSet/>
      <dgm:spPr/>
      <dgm:t>
        <a:bodyPr/>
        <a:lstStyle/>
        <a:p>
          <a:pPr>
            <a:lnSpc>
              <a:spcPct val="100000"/>
            </a:lnSpc>
          </a:pPr>
          <a:endParaRPr lang="ru-RU" sz="1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8BD266B-B9A9-418C-BFBD-BA346C2C9FBB}" type="pres">
      <dgm:prSet presAssocID="{9216ABB2-26C4-4BAD-80C3-2B53D1979AD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D91BA99-BA1D-4760-9FA2-AD63977806C6}" type="pres">
      <dgm:prSet presAssocID="{1FD21009-9BC8-4291-A9BF-9FF41CA5E617}" presName="hierRoot1" presStyleCnt="0"/>
      <dgm:spPr/>
    </dgm:pt>
    <dgm:pt modelId="{7A289A33-C2C1-4512-8FA7-3B1BD5576FA8}" type="pres">
      <dgm:prSet presAssocID="{1FD21009-9BC8-4291-A9BF-9FF41CA5E617}" presName="composite" presStyleCnt="0"/>
      <dgm:spPr/>
    </dgm:pt>
    <dgm:pt modelId="{C0BC5012-0E00-4B64-83C3-B387E87765F7}" type="pres">
      <dgm:prSet presAssocID="{1FD21009-9BC8-4291-A9BF-9FF41CA5E617}" presName="background" presStyleLbl="node0" presStyleIdx="0" presStyleCnt="1"/>
      <dgm:spPr>
        <a:solidFill>
          <a:schemeClr val="accent2">
            <a:lumMod val="75000"/>
          </a:schemeClr>
        </a:solidFill>
        <a:ln>
          <a:noFill/>
        </a:ln>
      </dgm:spPr>
      <dgm:t>
        <a:bodyPr/>
        <a:lstStyle/>
        <a:p>
          <a:endParaRPr lang="ru-RU"/>
        </a:p>
      </dgm:t>
    </dgm:pt>
    <dgm:pt modelId="{9C6E1119-66CB-4F17-B083-BB019B2D4877}" type="pres">
      <dgm:prSet presAssocID="{1FD21009-9BC8-4291-A9BF-9FF41CA5E617}" presName="text" presStyleLbl="fgAcc0" presStyleIdx="0" presStyleCnt="1" custScaleX="155446" custLinFactNeighborX="717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AE27264-CE80-4038-BCF2-20D5BB131232}" type="pres">
      <dgm:prSet presAssocID="{1FD21009-9BC8-4291-A9BF-9FF41CA5E617}" presName="hierChild2" presStyleCnt="0"/>
      <dgm:spPr/>
    </dgm:pt>
    <dgm:pt modelId="{F0C03EA6-6F28-4E86-9019-A841E12F2214}" type="pres">
      <dgm:prSet presAssocID="{E8DA2BB4-7689-4420-AA34-5701EB8E66EA}" presName="Name10" presStyleLbl="parChTrans1D2" presStyleIdx="0" presStyleCnt="3"/>
      <dgm:spPr/>
      <dgm:t>
        <a:bodyPr/>
        <a:lstStyle/>
        <a:p>
          <a:endParaRPr lang="ru-RU"/>
        </a:p>
      </dgm:t>
    </dgm:pt>
    <dgm:pt modelId="{AF732F96-B5D5-4E02-9649-BF3CE2FDC202}" type="pres">
      <dgm:prSet presAssocID="{4140A8DE-9A22-4A85-8447-59C048DF43B6}" presName="hierRoot2" presStyleCnt="0"/>
      <dgm:spPr/>
    </dgm:pt>
    <dgm:pt modelId="{D97638EF-5190-4157-BFEF-9C869997C0C5}" type="pres">
      <dgm:prSet presAssocID="{4140A8DE-9A22-4A85-8447-59C048DF43B6}" presName="composite2" presStyleCnt="0"/>
      <dgm:spPr/>
    </dgm:pt>
    <dgm:pt modelId="{F690BC6A-FF8F-4880-AEC3-5E52DC30511B}" type="pres">
      <dgm:prSet presAssocID="{4140A8DE-9A22-4A85-8447-59C048DF43B6}" presName="background2" presStyleLbl="node2" presStyleIdx="0" presStyleCnt="3"/>
      <dgm:spPr>
        <a:solidFill>
          <a:schemeClr val="accent2">
            <a:lumMod val="75000"/>
          </a:schemeClr>
        </a:solidFill>
        <a:ln>
          <a:noFill/>
        </a:ln>
      </dgm:spPr>
      <dgm:t>
        <a:bodyPr/>
        <a:lstStyle/>
        <a:p>
          <a:endParaRPr lang="ru-RU"/>
        </a:p>
      </dgm:t>
    </dgm:pt>
    <dgm:pt modelId="{9D5A58A0-96C5-4764-87B8-E3763B7E0790}" type="pres">
      <dgm:prSet presAssocID="{4140A8DE-9A22-4A85-8447-59C048DF43B6}" presName="text2" presStyleLbl="fgAcc2" presStyleIdx="0" presStyleCnt="3" custScaleX="15362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69642DA-D568-431C-B9EF-7A3C8DC0C95D}" type="pres">
      <dgm:prSet presAssocID="{4140A8DE-9A22-4A85-8447-59C048DF43B6}" presName="hierChild3" presStyleCnt="0"/>
      <dgm:spPr/>
    </dgm:pt>
    <dgm:pt modelId="{DD1A28BF-20C8-43CA-B7B8-BDF3DF2B51AA}" type="pres">
      <dgm:prSet presAssocID="{2531FC26-C864-4317-9C0E-05D32A1498CA}" presName="Name17" presStyleLbl="parChTrans1D3" presStyleIdx="0" presStyleCnt="3"/>
      <dgm:spPr/>
      <dgm:t>
        <a:bodyPr/>
        <a:lstStyle/>
        <a:p>
          <a:endParaRPr lang="ru-RU"/>
        </a:p>
      </dgm:t>
    </dgm:pt>
    <dgm:pt modelId="{B26C23A0-F0DE-4688-A466-E1B0583E0139}" type="pres">
      <dgm:prSet presAssocID="{2A205BF0-E155-49D2-93BD-B939FE7808BD}" presName="hierRoot3" presStyleCnt="0"/>
      <dgm:spPr/>
    </dgm:pt>
    <dgm:pt modelId="{29C602FD-AA27-4E26-916E-88620EF38443}" type="pres">
      <dgm:prSet presAssocID="{2A205BF0-E155-49D2-93BD-B939FE7808BD}" presName="composite3" presStyleCnt="0"/>
      <dgm:spPr/>
    </dgm:pt>
    <dgm:pt modelId="{56B0BE68-4FEA-4D8A-8257-C32604BD9FF5}" type="pres">
      <dgm:prSet presAssocID="{2A205BF0-E155-49D2-93BD-B939FE7808BD}" presName="background3" presStyleLbl="node3" presStyleIdx="0" presStyleCnt="3"/>
      <dgm:spPr>
        <a:solidFill>
          <a:schemeClr val="accent2">
            <a:lumMod val="75000"/>
          </a:schemeClr>
        </a:solidFill>
        <a:ln>
          <a:noFill/>
        </a:ln>
      </dgm:spPr>
      <dgm:t>
        <a:bodyPr/>
        <a:lstStyle/>
        <a:p>
          <a:endParaRPr lang="ru-RU"/>
        </a:p>
      </dgm:t>
    </dgm:pt>
    <dgm:pt modelId="{63B71F4A-FE18-41F5-9625-B8A3A118B987}" type="pres">
      <dgm:prSet presAssocID="{2A205BF0-E155-49D2-93BD-B939FE7808BD}" presName="text3" presStyleLbl="fgAcc3" presStyleIdx="0" presStyleCnt="3" custScaleX="173449" custScaleY="19293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37AE5C4-C5D9-4F38-A2DD-459CDABD3EAB}" type="pres">
      <dgm:prSet presAssocID="{2A205BF0-E155-49D2-93BD-B939FE7808BD}" presName="hierChild4" presStyleCnt="0"/>
      <dgm:spPr/>
    </dgm:pt>
    <dgm:pt modelId="{EB805D25-392F-440E-9266-18B197BA791D}" type="pres">
      <dgm:prSet presAssocID="{26B2BBC8-27A5-4550-8C0F-D96565BEF8A1}" presName="Name10" presStyleLbl="parChTrans1D2" presStyleIdx="1" presStyleCnt="3"/>
      <dgm:spPr/>
      <dgm:t>
        <a:bodyPr/>
        <a:lstStyle/>
        <a:p>
          <a:endParaRPr lang="ru-RU"/>
        </a:p>
      </dgm:t>
    </dgm:pt>
    <dgm:pt modelId="{ECF5B048-0985-450D-9BB3-533A72ADFFD6}" type="pres">
      <dgm:prSet presAssocID="{9AFED25F-BFBF-433B-9199-CCF0F5D0F178}" presName="hierRoot2" presStyleCnt="0"/>
      <dgm:spPr/>
    </dgm:pt>
    <dgm:pt modelId="{B92A1389-DAB5-414A-8842-4C975936C909}" type="pres">
      <dgm:prSet presAssocID="{9AFED25F-BFBF-433B-9199-CCF0F5D0F178}" presName="composite2" presStyleCnt="0"/>
      <dgm:spPr/>
    </dgm:pt>
    <dgm:pt modelId="{512E044E-538E-4890-A7FC-E8E92D7590C6}" type="pres">
      <dgm:prSet presAssocID="{9AFED25F-BFBF-433B-9199-CCF0F5D0F178}" presName="background2" presStyleLbl="node2" presStyleIdx="1" presStyleCnt="3"/>
      <dgm:spPr>
        <a:solidFill>
          <a:schemeClr val="accent2">
            <a:lumMod val="75000"/>
          </a:schemeClr>
        </a:solidFill>
        <a:ln>
          <a:noFill/>
        </a:ln>
      </dgm:spPr>
      <dgm:t>
        <a:bodyPr/>
        <a:lstStyle/>
        <a:p>
          <a:endParaRPr lang="ru-RU"/>
        </a:p>
      </dgm:t>
    </dgm:pt>
    <dgm:pt modelId="{329182E4-6CA2-4370-B99C-138E8B5F1D41}" type="pres">
      <dgm:prSet presAssocID="{9AFED25F-BFBF-433B-9199-CCF0F5D0F178}" presName="text2" presStyleLbl="fgAcc2" presStyleIdx="1" presStyleCnt="3" custScaleX="15397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3FE2F6D-2A09-428B-A4DC-E81BB4FEAF6B}" type="pres">
      <dgm:prSet presAssocID="{9AFED25F-BFBF-433B-9199-CCF0F5D0F178}" presName="hierChild3" presStyleCnt="0"/>
      <dgm:spPr/>
    </dgm:pt>
    <dgm:pt modelId="{753CD7AE-C3A3-4DC2-A18F-6B1F2E7A811B}" type="pres">
      <dgm:prSet presAssocID="{567996B7-BD53-49FD-851D-ECFAD78668EA}" presName="Name17" presStyleLbl="parChTrans1D3" presStyleIdx="1" presStyleCnt="3"/>
      <dgm:spPr/>
      <dgm:t>
        <a:bodyPr/>
        <a:lstStyle/>
        <a:p>
          <a:endParaRPr lang="ru-RU"/>
        </a:p>
      </dgm:t>
    </dgm:pt>
    <dgm:pt modelId="{0730640F-D531-46C5-9AE3-A5FC3BA3372B}" type="pres">
      <dgm:prSet presAssocID="{CEB0555C-911B-4DBB-B68C-D06ACF762C83}" presName="hierRoot3" presStyleCnt="0"/>
      <dgm:spPr/>
    </dgm:pt>
    <dgm:pt modelId="{453C171A-4DA5-4DCA-8715-B6DDAEA90F9A}" type="pres">
      <dgm:prSet presAssocID="{CEB0555C-911B-4DBB-B68C-D06ACF762C83}" presName="composite3" presStyleCnt="0"/>
      <dgm:spPr/>
    </dgm:pt>
    <dgm:pt modelId="{EDE15C9D-1E69-4DCD-B75E-55C6F6F06786}" type="pres">
      <dgm:prSet presAssocID="{CEB0555C-911B-4DBB-B68C-D06ACF762C83}" presName="background3" presStyleLbl="node3" presStyleIdx="1" presStyleCnt="3"/>
      <dgm:spPr>
        <a:solidFill>
          <a:schemeClr val="accent2">
            <a:lumMod val="75000"/>
          </a:schemeClr>
        </a:solidFill>
        <a:ln>
          <a:noFill/>
        </a:ln>
      </dgm:spPr>
      <dgm:t>
        <a:bodyPr/>
        <a:lstStyle/>
        <a:p>
          <a:endParaRPr lang="ru-RU"/>
        </a:p>
      </dgm:t>
    </dgm:pt>
    <dgm:pt modelId="{E3407518-B709-4C4E-86B0-467A151448BB}" type="pres">
      <dgm:prSet presAssocID="{CEB0555C-911B-4DBB-B68C-D06ACF762C83}" presName="text3" presStyleLbl="fgAcc3" presStyleIdx="1" presStyleCnt="3" custScaleX="151772" custScaleY="19295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971953F-F657-4B82-8BDA-95DB09D18DFA}" type="pres">
      <dgm:prSet presAssocID="{CEB0555C-911B-4DBB-B68C-D06ACF762C83}" presName="hierChild4" presStyleCnt="0"/>
      <dgm:spPr/>
    </dgm:pt>
    <dgm:pt modelId="{7CB9FE67-6959-49B8-8058-91BF52ABC103}" type="pres">
      <dgm:prSet presAssocID="{B6DB9D1D-1573-4CB3-91C9-229C1E1B198E}" presName="Name10" presStyleLbl="parChTrans1D2" presStyleIdx="2" presStyleCnt="3"/>
      <dgm:spPr/>
      <dgm:t>
        <a:bodyPr/>
        <a:lstStyle/>
        <a:p>
          <a:endParaRPr lang="ru-RU"/>
        </a:p>
      </dgm:t>
    </dgm:pt>
    <dgm:pt modelId="{C4854C14-2301-468B-85FD-F4CC4DC730BC}" type="pres">
      <dgm:prSet presAssocID="{99FD21D7-2920-4F02-8718-70E942284B20}" presName="hierRoot2" presStyleCnt="0"/>
      <dgm:spPr/>
    </dgm:pt>
    <dgm:pt modelId="{9A4C95B0-D1CE-4058-98A1-7C9EE57D0C45}" type="pres">
      <dgm:prSet presAssocID="{99FD21D7-2920-4F02-8718-70E942284B20}" presName="composite2" presStyleCnt="0"/>
      <dgm:spPr/>
    </dgm:pt>
    <dgm:pt modelId="{32BBA54A-4713-42F3-AF7A-88B7AA4090AA}" type="pres">
      <dgm:prSet presAssocID="{99FD21D7-2920-4F02-8718-70E942284B20}" presName="background2" presStyleLbl="node2" presStyleIdx="2" presStyleCnt="3"/>
      <dgm:spPr>
        <a:solidFill>
          <a:schemeClr val="accent2">
            <a:lumMod val="75000"/>
          </a:schemeClr>
        </a:solidFill>
        <a:ln>
          <a:noFill/>
        </a:ln>
      </dgm:spPr>
      <dgm:t>
        <a:bodyPr/>
        <a:lstStyle/>
        <a:p>
          <a:endParaRPr lang="ru-RU"/>
        </a:p>
      </dgm:t>
    </dgm:pt>
    <dgm:pt modelId="{5F2751EA-A637-4759-98D1-2EBFC1010A23}" type="pres">
      <dgm:prSet presAssocID="{99FD21D7-2920-4F02-8718-70E942284B20}" presName="text2" presStyleLbl="fgAcc2" presStyleIdx="2" presStyleCnt="3" custScaleX="14794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9CD37AF-F082-4CFD-9D6C-D281210F4474}" type="pres">
      <dgm:prSet presAssocID="{99FD21D7-2920-4F02-8718-70E942284B20}" presName="hierChild3" presStyleCnt="0"/>
      <dgm:spPr/>
    </dgm:pt>
    <dgm:pt modelId="{B8274967-54EA-4851-B2B1-8055D1B86781}" type="pres">
      <dgm:prSet presAssocID="{71DE0901-7F03-4139-B111-C46BDD82E7DD}" presName="Name17" presStyleLbl="parChTrans1D3" presStyleIdx="2" presStyleCnt="3"/>
      <dgm:spPr/>
      <dgm:t>
        <a:bodyPr/>
        <a:lstStyle/>
        <a:p>
          <a:endParaRPr lang="ru-RU"/>
        </a:p>
      </dgm:t>
    </dgm:pt>
    <dgm:pt modelId="{5F5CFB45-0C7D-4051-9B6F-E06C78AB7A36}" type="pres">
      <dgm:prSet presAssocID="{1CEE8EBC-544E-42E8-BF9F-0B8F1816C463}" presName="hierRoot3" presStyleCnt="0"/>
      <dgm:spPr/>
    </dgm:pt>
    <dgm:pt modelId="{775E3FB0-B768-44EA-A7BC-BFFBF58611A8}" type="pres">
      <dgm:prSet presAssocID="{1CEE8EBC-544E-42E8-BF9F-0B8F1816C463}" presName="composite3" presStyleCnt="0"/>
      <dgm:spPr/>
    </dgm:pt>
    <dgm:pt modelId="{3517CAC6-20E2-4BB4-8B3E-BB23EA21BF26}" type="pres">
      <dgm:prSet presAssocID="{1CEE8EBC-544E-42E8-BF9F-0B8F1816C463}" presName="background3" presStyleLbl="node3" presStyleIdx="2" presStyleCnt="3"/>
      <dgm:spPr>
        <a:solidFill>
          <a:schemeClr val="accent2">
            <a:lumMod val="75000"/>
          </a:schemeClr>
        </a:solidFill>
        <a:ln>
          <a:noFill/>
        </a:ln>
      </dgm:spPr>
      <dgm:t>
        <a:bodyPr/>
        <a:lstStyle/>
        <a:p>
          <a:endParaRPr lang="ru-RU"/>
        </a:p>
      </dgm:t>
    </dgm:pt>
    <dgm:pt modelId="{0ACBAF71-1E20-4073-A553-4772B52915FC}" type="pres">
      <dgm:prSet presAssocID="{1CEE8EBC-544E-42E8-BF9F-0B8F1816C463}" presName="text3" presStyleLbl="fgAcc3" presStyleIdx="2" presStyleCnt="3" custScaleX="145011" custScaleY="19295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67B775C-2F7C-4110-9EFA-DA5EDA14F272}" type="pres">
      <dgm:prSet presAssocID="{1CEE8EBC-544E-42E8-BF9F-0B8F1816C463}" presName="hierChild4" presStyleCnt="0"/>
      <dgm:spPr/>
    </dgm:pt>
  </dgm:ptLst>
  <dgm:cxnLst>
    <dgm:cxn modelId="{F6F2CA2F-E2FC-4D86-BC84-07CB8A1B6BBC}" type="presOf" srcId="{1CEE8EBC-544E-42E8-BF9F-0B8F1816C463}" destId="{0ACBAF71-1E20-4073-A553-4772B52915FC}" srcOrd="0" destOrd="0" presId="urn:microsoft.com/office/officeart/2005/8/layout/hierarchy1"/>
    <dgm:cxn modelId="{E7C22AD4-C157-416E-9D3A-16B95481D484}" srcId="{1FD21009-9BC8-4291-A9BF-9FF41CA5E617}" destId="{9AFED25F-BFBF-433B-9199-CCF0F5D0F178}" srcOrd="1" destOrd="0" parTransId="{26B2BBC8-27A5-4550-8C0F-D96565BEF8A1}" sibTransId="{8148D57D-2A67-4C39-9E43-EC59A3C6F82F}"/>
    <dgm:cxn modelId="{A013041C-03EA-416D-9291-16F8BE55C1F8}" type="presOf" srcId="{1FD21009-9BC8-4291-A9BF-9FF41CA5E617}" destId="{9C6E1119-66CB-4F17-B083-BB019B2D4877}" srcOrd="0" destOrd="0" presId="urn:microsoft.com/office/officeart/2005/8/layout/hierarchy1"/>
    <dgm:cxn modelId="{97827F29-3EF4-42C4-A471-02F2582226E6}" type="presOf" srcId="{4140A8DE-9A22-4A85-8447-59C048DF43B6}" destId="{9D5A58A0-96C5-4764-87B8-E3763B7E0790}" srcOrd="0" destOrd="0" presId="urn:microsoft.com/office/officeart/2005/8/layout/hierarchy1"/>
    <dgm:cxn modelId="{85EC116F-C05F-415A-BEE5-6F49404D56E5}" type="presOf" srcId="{71DE0901-7F03-4139-B111-C46BDD82E7DD}" destId="{B8274967-54EA-4851-B2B1-8055D1B86781}" srcOrd="0" destOrd="0" presId="urn:microsoft.com/office/officeart/2005/8/layout/hierarchy1"/>
    <dgm:cxn modelId="{A0BA2FF8-D9EB-41E6-A904-4CB447DEBA3C}" srcId="{9AFED25F-BFBF-433B-9199-CCF0F5D0F178}" destId="{CEB0555C-911B-4DBB-B68C-D06ACF762C83}" srcOrd="0" destOrd="0" parTransId="{567996B7-BD53-49FD-851D-ECFAD78668EA}" sibTransId="{854D18DC-46A9-4BF5-A6B2-559836F40CAE}"/>
    <dgm:cxn modelId="{C5A97E0B-AF2A-45D7-AEE3-A7C8FB691E53}" type="presOf" srcId="{E8DA2BB4-7689-4420-AA34-5701EB8E66EA}" destId="{F0C03EA6-6F28-4E86-9019-A841E12F2214}" srcOrd="0" destOrd="0" presId="urn:microsoft.com/office/officeart/2005/8/layout/hierarchy1"/>
    <dgm:cxn modelId="{3CC32FCA-1408-4AA5-B45A-9071612F2493}" srcId="{1FD21009-9BC8-4291-A9BF-9FF41CA5E617}" destId="{99FD21D7-2920-4F02-8718-70E942284B20}" srcOrd="2" destOrd="0" parTransId="{B6DB9D1D-1573-4CB3-91C9-229C1E1B198E}" sibTransId="{5B49CA0C-6313-4925-8E50-821D8978999A}"/>
    <dgm:cxn modelId="{75CA68B3-8165-4574-853C-84A71B9C97F3}" type="presOf" srcId="{B6DB9D1D-1573-4CB3-91C9-229C1E1B198E}" destId="{7CB9FE67-6959-49B8-8058-91BF52ABC103}" srcOrd="0" destOrd="0" presId="urn:microsoft.com/office/officeart/2005/8/layout/hierarchy1"/>
    <dgm:cxn modelId="{169EFC64-4489-4B66-B512-909DCC6036C1}" srcId="{9216ABB2-26C4-4BAD-80C3-2B53D1979ADE}" destId="{1FD21009-9BC8-4291-A9BF-9FF41CA5E617}" srcOrd="0" destOrd="0" parTransId="{BABF2613-EF48-4ACB-A76E-1E22D288CBBA}" sibTransId="{597AEBA3-A212-43AA-AABF-BF818DB0D0D0}"/>
    <dgm:cxn modelId="{A07257B0-068B-4332-8B24-7B5AE204EB6F}" type="presOf" srcId="{567996B7-BD53-49FD-851D-ECFAD78668EA}" destId="{753CD7AE-C3A3-4DC2-A18F-6B1F2E7A811B}" srcOrd="0" destOrd="0" presId="urn:microsoft.com/office/officeart/2005/8/layout/hierarchy1"/>
    <dgm:cxn modelId="{1069B3C7-F474-4F49-8ADF-2ACB1C7F3626}" type="presOf" srcId="{CEB0555C-911B-4DBB-B68C-D06ACF762C83}" destId="{E3407518-B709-4C4E-86B0-467A151448BB}" srcOrd="0" destOrd="0" presId="urn:microsoft.com/office/officeart/2005/8/layout/hierarchy1"/>
    <dgm:cxn modelId="{F8892BEB-B9C1-4F21-82C6-5882BED63FDC}" type="presOf" srcId="{99FD21D7-2920-4F02-8718-70E942284B20}" destId="{5F2751EA-A637-4759-98D1-2EBFC1010A23}" srcOrd="0" destOrd="0" presId="urn:microsoft.com/office/officeart/2005/8/layout/hierarchy1"/>
    <dgm:cxn modelId="{476B17E9-363C-4132-AE17-F4FD4E368D28}" srcId="{4140A8DE-9A22-4A85-8447-59C048DF43B6}" destId="{2A205BF0-E155-49D2-93BD-B939FE7808BD}" srcOrd="0" destOrd="0" parTransId="{2531FC26-C864-4317-9C0E-05D32A1498CA}" sibTransId="{D2FF3695-A970-4220-BBB3-BFD7B1E50620}"/>
    <dgm:cxn modelId="{02DF111E-7710-4871-8841-B8BA5C946218}" type="presOf" srcId="{2A205BF0-E155-49D2-93BD-B939FE7808BD}" destId="{63B71F4A-FE18-41F5-9625-B8A3A118B987}" srcOrd="0" destOrd="0" presId="urn:microsoft.com/office/officeart/2005/8/layout/hierarchy1"/>
    <dgm:cxn modelId="{649D7AB7-7DCD-4422-B9F1-FFC21298C30B}" type="presOf" srcId="{9AFED25F-BFBF-433B-9199-CCF0F5D0F178}" destId="{329182E4-6CA2-4370-B99C-138E8B5F1D41}" srcOrd="0" destOrd="0" presId="urn:microsoft.com/office/officeart/2005/8/layout/hierarchy1"/>
    <dgm:cxn modelId="{305E8505-38C4-4FBF-A636-0D8F00B7CA67}" type="presOf" srcId="{9216ABB2-26C4-4BAD-80C3-2B53D1979ADE}" destId="{F8BD266B-B9A9-418C-BFBD-BA346C2C9FBB}" srcOrd="0" destOrd="0" presId="urn:microsoft.com/office/officeart/2005/8/layout/hierarchy1"/>
    <dgm:cxn modelId="{A0C70CF4-787C-4C49-91B0-116BCAB01A6C}" srcId="{1FD21009-9BC8-4291-A9BF-9FF41CA5E617}" destId="{4140A8DE-9A22-4A85-8447-59C048DF43B6}" srcOrd="0" destOrd="0" parTransId="{E8DA2BB4-7689-4420-AA34-5701EB8E66EA}" sibTransId="{9FC192A3-65B6-4CC5-B6BE-752BC71B7DAC}"/>
    <dgm:cxn modelId="{F3BB8C2D-BF63-4891-8107-E2108EDBFB60}" srcId="{99FD21D7-2920-4F02-8718-70E942284B20}" destId="{1CEE8EBC-544E-42E8-BF9F-0B8F1816C463}" srcOrd="0" destOrd="0" parTransId="{71DE0901-7F03-4139-B111-C46BDD82E7DD}" sibTransId="{AA50F8E1-89FB-4913-B74E-97816F96BE35}"/>
    <dgm:cxn modelId="{52FF3C36-E1B3-4430-9EA2-B9A1E4CF933E}" type="presOf" srcId="{2531FC26-C864-4317-9C0E-05D32A1498CA}" destId="{DD1A28BF-20C8-43CA-B7B8-BDF3DF2B51AA}" srcOrd="0" destOrd="0" presId="urn:microsoft.com/office/officeart/2005/8/layout/hierarchy1"/>
    <dgm:cxn modelId="{CE2F3CEF-A84C-4FEC-BE65-A3915D165799}" type="presOf" srcId="{26B2BBC8-27A5-4550-8C0F-D96565BEF8A1}" destId="{EB805D25-392F-440E-9266-18B197BA791D}" srcOrd="0" destOrd="0" presId="urn:microsoft.com/office/officeart/2005/8/layout/hierarchy1"/>
    <dgm:cxn modelId="{7982E51A-0977-4C71-A764-D7CB9A825A2F}" type="presParOf" srcId="{F8BD266B-B9A9-418C-BFBD-BA346C2C9FBB}" destId="{7D91BA99-BA1D-4760-9FA2-AD63977806C6}" srcOrd="0" destOrd="0" presId="urn:microsoft.com/office/officeart/2005/8/layout/hierarchy1"/>
    <dgm:cxn modelId="{F7CC8ED1-9231-4732-B9B7-5F8A23890FE1}" type="presParOf" srcId="{7D91BA99-BA1D-4760-9FA2-AD63977806C6}" destId="{7A289A33-C2C1-4512-8FA7-3B1BD5576FA8}" srcOrd="0" destOrd="0" presId="urn:microsoft.com/office/officeart/2005/8/layout/hierarchy1"/>
    <dgm:cxn modelId="{12968666-01DE-4231-B654-9962C48CE8F8}" type="presParOf" srcId="{7A289A33-C2C1-4512-8FA7-3B1BD5576FA8}" destId="{C0BC5012-0E00-4B64-83C3-B387E87765F7}" srcOrd="0" destOrd="0" presId="urn:microsoft.com/office/officeart/2005/8/layout/hierarchy1"/>
    <dgm:cxn modelId="{E05F60BB-387C-4760-BD15-8B625860B4DD}" type="presParOf" srcId="{7A289A33-C2C1-4512-8FA7-3B1BD5576FA8}" destId="{9C6E1119-66CB-4F17-B083-BB019B2D4877}" srcOrd="1" destOrd="0" presId="urn:microsoft.com/office/officeart/2005/8/layout/hierarchy1"/>
    <dgm:cxn modelId="{5366600D-FF2F-4381-81F0-AE347D5772FE}" type="presParOf" srcId="{7D91BA99-BA1D-4760-9FA2-AD63977806C6}" destId="{3AE27264-CE80-4038-BCF2-20D5BB131232}" srcOrd="1" destOrd="0" presId="urn:microsoft.com/office/officeart/2005/8/layout/hierarchy1"/>
    <dgm:cxn modelId="{A95C6DCE-AB38-4F8A-B789-F6B0F8EFDE79}" type="presParOf" srcId="{3AE27264-CE80-4038-BCF2-20D5BB131232}" destId="{F0C03EA6-6F28-4E86-9019-A841E12F2214}" srcOrd="0" destOrd="0" presId="urn:microsoft.com/office/officeart/2005/8/layout/hierarchy1"/>
    <dgm:cxn modelId="{981E697B-C1C7-4AE3-B8E3-FCF2B7663F2E}" type="presParOf" srcId="{3AE27264-CE80-4038-BCF2-20D5BB131232}" destId="{AF732F96-B5D5-4E02-9649-BF3CE2FDC202}" srcOrd="1" destOrd="0" presId="urn:microsoft.com/office/officeart/2005/8/layout/hierarchy1"/>
    <dgm:cxn modelId="{1CB8780A-F0F1-424D-814C-A24176ADE2B8}" type="presParOf" srcId="{AF732F96-B5D5-4E02-9649-BF3CE2FDC202}" destId="{D97638EF-5190-4157-BFEF-9C869997C0C5}" srcOrd="0" destOrd="0" presId="urn:microsoft.com/office/officeart/2005/8/layout/hierarchy1"/>
    <dgm:cxn modelId="{0EE73E3A-E36A-4ED2-A748-17B75A914717}" type="presParOf" srcId="{D97638EF-5190-4157-BFEF-9C869997C0C5}" destId="{F690BC6A-FF8F-4880-AEC3-5E52DC30511B}" srcOrd="0" destOrd="0" presId="urn:microsoft.com/office/officeart/2005/8/layout/hierarchy1"/>
    <dgm:cxn modelId="{512EED87-08AE-4E91-869F-6B1640F6E09D}" type="presParOf" srcId="{D97638EF-5190-4157-BFEF-9C869997C0C5}" destId="{9D5A58A0-96C5-4764-87B8-E3763B7E0790}" srcOrd="1" destOrd="0" presId="urn:microsoft.com/office/officeart/2005/8/layout/hierarchy1"/>
    <dgm:cxn modelId="{63EEC418-CCF4-4EE4-A06C-B13DE50B0AD7}" type="presParOf" srcId="{AF732F96-B5D5-4E02-9649-BF3CE2FDC202}" destId="{669642DA-D568-431C-B9EF-7A3C8DC0C95D}" srcOrd="1" destOrd="0" presId="urn:microsoft.com/office/officeart/2005/8/layout/hierarchy1"/>
    <dgm:cxn modelId="{C3D481EE-2348-4617-87BE-BAB20FF92BC7}" type="presParOf" srcId="{669642DA-D568-431C-B9EF-7A3C8DC0C95D}" destId="{DD1A28BF-20C8-43CA-B7B8-BDF3DF2B51AA}" srcOrd="0" destOrd="0" presId="urn:microsoft.com/office/officeart/2005/8/layout/hierarchy1"/>
    <dgm:cxn modelId="{2AD78F37-1433-47B0-B711-454B0E61D6FF}" type="presParOf" srcId="{669642DA-D568-431C-B9EF-7A3C8DC0C95D}" destId="{B26C23A0-F0DE-4688-A466-E1B0583E0139}" srcOrd="1" destOrd="0" presId="urn:microsoft.com/office/officeart/2005/8/layout/hierarchy1"/>
    <dgm:cxn modelId="{1E70B00A-904D-46A8-919E-37C3BC239CA9}" type="presParOf" srcId="{B26C23A0-F0DE-4688-A466-E1B0583E0139}" destId="{29C602FD-AA27-4E26-916E-88620EF38443}" srcOrd="0" destOrd="0" presId="urn:microsoft.com/office/officeart/2005/8/layout/hierarchy1"/>
    <dgm:cxn modelId="{98845B2D-D1E9-4F8A-93B0-2E48A654741A}" type="presParOf" srcId="{29C602FD-AA27-4E26-916E-88620EF38443}" destId="{56B0BE68-4FEA-4D8A-8257-C32604BD9FF5}" srcOrd="0" destOrd="0" presId="urn:microsoft.com/office/officeart/2005/8/layout/hierarchy1"/>
    <dgm:cxn modelId="{6E19FF89-2D23-4012-B8FC-52029D63E819}" type="presParOf" srcId="{29C602FD-AA27-4E26-916E-88620EF38443}" destId="{63B71F4A-FE18-41F5-9625-B8A3A118B987}" srcOrd="1" destOrd="0" presId="urn:microsoft.com/office/officeart/2005/8/layout/hierarchy1"/>
    <dgm:cxn modelId="{5F4D1C89-E4E8-4749-BBAB-8B1B16162D70}" type="presParOf" srcId="{B26C23A0-F0DE-4688-A466-E1B0583E0139}" destId="{A37AE5C4-C5D9-4F38-A2DD-459CDABD3EAB}" srcOrd="1" destOrd="0" presId="urn:microsoft.com/office/officeart/2005/8/layout/hierarchy1"/>
    <dgm:cxn modelId="{D8E579EF-6C7B-45CD-B807-45288D4ECD58}" type="presParOf" srcId="{3AE27264-CE80-4038-BCF2-20D5BB131232}" destId="{EB805D25-392F-440E-9266-18B197BA791D}" srcOrd="2" destOrd="0" presId="urn:microsoft.com/office/officeart/2005/8/layout/hierarchy1"/>
    <dgm:cxn modelId="{DAC4A602-6237-457B-9FCA-E407F45586B8}" type="presParOf" srcId="{3AE27264-CE80-4038-BCF2-20D5BB131232}" destId="{ECF5B048-0985-450D-9BB3-533A72ADFFD6}" srcOrd="3" destOrd="0" presId="urn:microsoft.com/office/officeart/2005/8/layout/hierarchy1"/>
    <dgm:cxn modelId="{CAFFDDD6-2060-4443-99A2-D662D45BC743}" type="presParOf" srcId="{ECF5B048-0985-450D-9BB3-533A72ADFFD6}" destId="{B92A1389-DAB5-414A-8842-4C975936C909}" srcOrd="0" destOrd="0" presId="urn:microsoft.com/office/officeart/2005/8/layout/hierarchy1"/>
    <dgm:cxn modelId="{80F37DC9-4BCF-4DCC-A8A7-7DD05C4A2DDE}" type="presParOf" srcId="{B92A1389-DAB5-414A-8842-4C975936C909}" destId="{512E044E-538E-4890-A7FC-E8E92D7590C6}" srcOrd="0" destOrd="0" presId="urn:microsoft.com/office/officeart/2005/8/layout/hierarchy1"/>
    <dgm:cxn modelId="{B1802A6F-9A79-4D6D-80F4-46238EFB26DB}" type="presParOf" srcId="{B92A1389-DAB5-414A-8842-4C975936C909}" destId="{329182E4-6CA2-4370-B99C-138E8B5F1D41}" srcOrd="1" destOrd="0" presId="urn:microsoft.com/office/officeart/2005/8/layout/hierarchy1"/>
    <dgm:cxn modelId="{7554D69B-EFC6-4962-90A7-444204EC1E92}" type="presParOf" srcId="{ECF5B048-0985-450D-9BB3-533A72ADFFD6}" destId="{23FE2F6D-2A09-428B-A4DC-E81BB4FEAF6B}" srcOrd="1" destOrd="0" presId="urn:microsoft.com/office/officeart/2005/8/layout/hierarchy1"/>
    <dgm:cxn modelId="{87EF7FD8-0718-468B-96FA-5E0F76BD9997}" type="presParOf" srcId="{23FE2F6D-2A09-428B-A4DC-E81BB4FEAF6B}" destId="{753CD7AE-C3A3-4DC2-A18F-6B1F2E7A811B}" srcOrd="0" destOrd="0" presId="urn:microsoft.com/office/officeart/2005/8/layout/hierarchy1"/>
    <dgm:cxn modelId="{C1CDE6AC-6DC2-4E4C-84E9-07677A31C287}" type="presParOf" srcId="{23FE2F6D-2A09-428B-A4DC-E81BB4FEAF6B}" destId="{0730640F-D531-46C5-9AE3-A5FC3BA3372B}" srcOrd="1" destOrd="0" presId="urn:microsoft.com/office/officeart/2005/8/layout/hierarchy1"/>
    <dgm:cxn modelId="{FDDD5D8E-5100-46DC-9BCE-9B72BF966B93}" type="presParOf" srcId="{0730640F-D531-46C5-9AE3-A5FC3BA3372B}" destId="{453C171A-4DA5-4DCA-8715-B6DDAEA90F9A}" srcOrd="0" destOrd="0" presId="urn:microsoft.com/office/officeart/2005/8/layout/hierarchy1"/>
    <dgm:cxn modelId="{4C8F23CD-5FF1-45CC-89EF-BE361B44C7A9}" type="presParOf" srcId="{453C171A-4DA5-4DCA-8715-B6DDAEA90F9A}" destId="{EDE15C9D-1E69-4DCD-B75E-55C6F6F06786}" srcOrd="0" destOrd="0" presId="urn:microsoft.com/office/officeart/2005/8/layout/hierarchy1"/>
    <dgm:cxn modelId="{86459759-E877-43E2-8E29-37435D034BB1}" type="presParOf" srcId="{453C171A-4DA5-4DCA-8715-B6DDAEA90F9A}" destId="{E3407518-B709-4C4E-86B0-467A151448BB}" srcOrd="1" destOrd="0" presId="urn:microsoft.com/office/officeart/2005/8/layout/hierarchy1"/>
    <dgm:cxn modelId="{2AC9C6A6-9C32-4BF6-8CFD-C3FC1AD278FD}" type="presParOf" srcId="{0730640F-D531-46C5-9AE3-A5FC3BA3372B}" destId="{8971953F-F657-4B82-8BDA-95DB09D18DFA}" srcOrd="1" destOrd="0" presId="urn:microsoft.com/office/officeart/2005/8/layout/hierarchy1"/>
    <dgm:cxn modelId="{98B32C52-9EFA-43B6-A858-A9C9A1164C65}" type="presParOf" srcId="{3AE27264-CE80-4038-BCF2-20D5BB131232}" destId="{7CB9FE67-6959-49B8-8058-91BF52ABC103}" srcOrd="4" destOrd="0" presId="urn:microsoft.com/office/officeart/2005/8/layout/hierarchy1"/>
    <dgm:cxn modelId="{1EFF8C31-EA76-42CB-A8D1-0F68B1984957}" type="presParOf" srcId="{3AE27264-CE80-4038-BCF2-20D5BB131232}" destId="{C4854C14-2301-468B-85FD-F4CC4DC730BC}" srcOrd="5" destOrd="0" presId="urn:microsoft.com/office/officeart/2005/8/layout/hierarchy1"/>
    <dgm:cxn modelId="{23A53E93-6D83-41CC-B82C-0A10CBF2CCBD}" type="presParOf" srcId="{C4854C14-2301-468B-85FD-F4CC4DC730BC}" destId="{9A4C95B0-D1CE-4058-98A1-7C9EE57D0C45}" srcOrd="0" destOrd="0" presId="urn:microsoft.com/office/officeart/2005/8/layout/hierarchy1"/>
    <dgm:cxn modelId="{8B08E3F2-D431-4D5D-A87E-13E810BEF829}" type="presParOf" srcId="{9A4C95B0-D1CE-4058-98A1-7C9EE57D0C45}" destId="{32BBA54A-4713-42F3-AF7A-88B7AA4090AA}" srcOrd="0" destOrd="0" presId="urn:microsoft.com/office/officeart/2005/8/layout/hierarchy1"/>
    <dgm:cxn modelId="{E5554A22-CE77-4C8A-82B9-5A54F1CACB5F}" type="presParOf" srcId="{9A4C95B0-D1CE-4058-98A1-7C9EE57D0C45}" destId="{5F2751EA-A637-4759-98D1-2EBFC1010A23}" srcOrd="1" destOrd="0" presId="urn:microsoft.com/office/officeart/2005/8/layout/hierarchy1"/>
    <dgm:cxn modelId="{442331C3-16EE-490C-A221-9EF4242D6E75}" type="presParOf" srcId="{C4854C14-2301-468B-85FD-F4CC4DC730BC}" destId="{D9CD37AF-F082-4CFD-9D6C-D281210F4474}" srcOrd="1" destOrd="0" presId="urn:microsoft.com/office/officeart/2005/8/layout/hierarchy1"/>
    <dgm:cxn modelId="{3EC2BE97-F6FF-46CD-892C-0332B0C10B28}" type="presParOf" srcId="{D9CD37AF-F082-4CFD-9D6C-D281210F4474}" destId="{B8274967-54EA-4851-B2B1-8055D1B86781}" srcOrd="0" destOrd="0" presId="urn:microsoft.com/office/officeart/2005/8/layout/hierarchy1"/>
    <dgm:cxn modelId="{070BBF7C-E67B-448A-B3F9-E962A6395985}" type="presParOf" srcId="{D9CD37AF-F082-4CFD-9D6C-D281210F4474}" destId="{5F5CFB45-0C7D-4051-9B6F-E06C78AB7A36}" srcOrd="1" destOrd="0" presId="urn:microsoft.com/office/officeart/2005/8/layout/hierarchy1"/>
    <dgm:cxn modelId="{1D91E021-A1D4-403C-B664-F9738B732C6F}" type="presParOf" srcId="{5F5CFB45-0C7D-4051-9B6F-E06C78AB7A36}" destId="{775E3FB0-B768-44EA-A7BC-BFFBF58611A8}" srcOrd="0" destOrd="0" presId="urn:microsoft.com/office/officeart/2005/8/layout/hierarchy1"/>
    <dgm:cxn modelId="{430D290B-8FC1-4FFA-B661-513E0579C562}" type="presParOf" srcId="{775E3FB0-B768-44EA-A7BC-BFFBF58611A8}" destId="{3517CAC6-20E2-4BB4-8B3E-BB23EA21BF26}" srcOrd="0" destOrd="0" presId="urn:microsoft.com/office/officeart/2005/8/layout/hierarchy1"/>
    <dgm:cxn modelId="{F2E8B7C6-3E71-4E4D-B442-6147DAD4EB7C}" type="presParOf" srcId="{775E3FB0-B768-44EA-A7BC-BFFBF58611A8}" destId="{0ACBAF71-1E20-4073-A553-4772B52915FC}" srcOrd="1" destOrd="0" presId="urn:microsoft.com/office/officeart/2005/8/layout/hierarchy1"/>
    <dgm:cxn modelId="{0E408637-91CA-4DD7-B1C1-2C9DBE65733C}" type="presParOf" srcId="{5F5CFB45-0C7D-4051-9B6F-E06C78AB7A36}" destId="{267B775C-2F7C-4110-9EFA-DA5EDA14F27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274967-54EA-4851-B2B1-8055D1B86781}">
      <dsp:nvSpPr>
        <dsp:cNvPr id="0" name=""/>
        <dsp:cNvSpPr/>
      </dsp:nvSpPr>
      <dsp:spPr>
        <a:xfrm>
          <a:off x="8388777" y="2765555"/>
          <a:ext cx="91440" cy="51479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14791"/>
              </a:lnTo>
            </a:path>
          </a:pathLst>
        </a:custGeom>
        <a:noFill/>
        <a:ln w="12700" cap="flat" cmpd="sng" algn="ctr">
          <a:solidFill>
            <a:srgbClr val="592F3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B9FE67-6959-49B8-8058-91BF52ABC103}">
      <dsp:nvSpPr>
        <dsp:cNvPr id="0" name=""/>
        <dsp:cNvSpPr/>
      </dsp:nvSpPr>
      <dsp:spPr>
        <a:xfrm>
          <a:off x="5367737" y="1126778"/>
          <a:ext cx="3066760" cy="5147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0815"/>
              </a:lnTo>
              <a:lnTo>
                <a:pt x="3066760" y="350815"/>
              </a:lnTo>
              <a:lnTo>
                <a:pt x="3066760" y="514791"/>
              </a:lnTo>
            </a:path>
          </a:pathLst>
        </a:custGeom>
        <a:noFill/>
        <a:ln w="12700" cap="flat" cmpd="sng" algn="ctr">
          <a:solidFill>
            <a:srgbClr val="592F3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3CD7AE-C3A3-4DC2-A18F-6B1F2E7A811B}">
      <dsp:nvSpPr>
        <dsp:cNvPr id="0" name=""/>
        <dsp:cNvSpPr/>
      </dsp:nvSpPr>
      <dsp:spPr>
        <a:xfrm>
          <a:off x="5323363" y="2765555"/>
          <a:ext cx="91440" cy="51479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14791"/>
              </a:lnTo>
            </a:path>
          </a:pathLst>
        </a:custGeom>
        <a:noFill/>
        <a:ln w="12700" cap="flat" cmpd="sng" algn="ctr">
          <a:solidFill>
            <a:srgbClr val="592F3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805D25-392F-440E-9266-18B197BA791D}">
      <dsp:nvSpPr>
        <dsp:cNvPr id="0" name=""/>
        <dsp:cNvSpPr/>
      </dsp:nvSpPr>
      <dsp:spPr>
        <a:xfrm>
          <a:off x="5322017" y="1126778"/>
          <a:ext cx="91440" cy="51479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0815"/>
              </a:lnTo>
              <a:lnTo>
                <a:pt x="47065" y="350815"/>
              </a:lnTo>
              <a:lnTo>
                <a:pt x="47065" y="514791"/>
              </a:lnTo>
            </a:path>
          </a:pathLst>
        </a:custGeom>
        <a:noFill/>
        <a:ln w="12700" cap="flat" cmpd="sng" algn="ctr">
          <a:solidFill>
            <a:srgbClr val="592F3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1A28BF-20C8-43CA-B7B8-BDF3DF2B51AA}">
      <dsp:nvSpPr>
        <dsp:cNvPr id="0" name=""/>
        <dsp:cNvSpPr/>
      </dsp:nvSpPr>
      <dsp:spPr>
        <a:xfrm>
          <a:off x="2051718" y="2765555"/>
          <a:ext cx="91440" cy="51479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14791"/>
              </a:lnTo>
            </a:path>
          </a:pathLst>
        </a:custGeom>
        <a:noFill/>
        <a:ln w="12700" cap="flat" cmpd="sng" algn="ctr">
          <a:solidFill>
            <a:srgbClr val="592F3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C03EA6-6F28-4E86-9019-A841E12F2214}">
      <dsp:nvSpPr>
        <dsp:cNvPr id="0" name=""/>
        <dsp:cNvSpPr/>
      </dsp:nvSpPr>
      <dsp:spPr>
        <a:xfrm>
          <a:off x="2097438" y="1126778"/>
          <a:ext cx="3270298" cy="514791"/>
        </a:xfrm>
        <a:custGeom>
          <a:avLst/>
          <a:gdLst/>
          <a:ahLst/>
          <a:cxnLst/>
          <a:rect l="0" t="0" r="0" b="0"/>
          <a:pathLst>
            <a:path>
              <a:moveTo>
                <a:pt x="3270298" y="0"/>
              </a:moveTo>
              <a:lnTo>
                <a:pt x="3270298" y="350815"/>
              </a:lnTo>
              <a:lnTo>
                <a:pt x="0" y="350815"/>
              </a:lnTo>
              <a:lnTo>
                <a:pt x="0" y="514791"/>
              </a:lnTo>
            </a:path>
          </a:pathLst>
        </a:custGeom>
        <a:noFill/>
        <a:ln w="12700" cap="flat" cmpd="sng" algn="ctr">
          <a:solidFill>
            <a:srgbClr val="592F3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BC5012-0E00-4B64-83C3-B387E87765F7}">
      <dsp:nvSpPr>
        <dsp:cNvPr id="0" name=""/>
        <dsp:cNvSpPr/>
      </dsp:nvSpPr>
      <dsp:spPr>
        <a:xfrm>
          <a:off x="3991996" y="2792"/>
          <a:ext cx="2751482" cy="1123986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6E1119-66CB-4F17-B083-BB019B2D4877}">
      <dsp:nvSpPr>
        <dsp:cNvPr id="0" name=""/>
        <dsp:cNvSpPr/>
      </dsp:nvSpPr>
      <dsp:spPr>
        <a:xfrm>
          <a:off x="4188669" y="189631"/>
          <a:ext cx="2751482" cy="1123986"/>
        </a:xfrm>
        <a:prstGeom prst="roundRect">
          <a:avLst>
            <a:gd name="adj" fmla="val 10000"/>
          </a:avLst>
        </a:prstGeom>
        <a:solidFill>
          <a:srgbClr val="592F34">
            <a:alpha val="90000"/>
          </a:srgb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Недоверие к кооперативам в России</a:t>
          </a:r>
        </a:p>
      </dsp:txBody>
      <dsp:txXfrm>
        <a:off x="4221589" y="222551"/>
        <a:ext cx="2685642" cy="1058146"/>
      </dsp:txXfrm>
    </dsp:sp>
    <dsp:sp modelId="{F690BC6A-FF8F-4880-AEC3-5E52DC30511B}">
      <dsp:nvSpPr>
        <dsp:cNvPr id="0" name=""/>
        <dsp:cNvSpPr/>
      </dsp:nvSpPr>
      <dsp:spPr>
        <a:xfrm>
          <a:off x="737787" y="1641569"/>
          <a:ext cx="2719302" cy="1123986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5A58A0-96C5-4764-87B8-E3763B7E0790}">
      <dsp:nvSpPr>
        <dsp:cNvPr id="0" name=""/>
        <dsp:cNvSpPr/>
      </dsp:nvSpPr>
      <dsp:spPr>
        <a:xfrm>
          <a:off x="934460" y="1828409"/>
          <a:ext cx="2719302" cy="1123986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  <a:alpha val="90000"/>
          </a:schemeClr>
        </a:solidFill>
        <a:ln w="127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latin typeface="Arial" panose="020B0604020202020204" pitchFamily="34" charset="0"/>
              <a:cs typeface="Arial" panose="020B0604020202020204" pitchFamily="34" charset="0"/>
            </a:rPr>
            <a:t>Историческое прошлое</a:t>
          </a:r>
        </a:p>
      </dsp:txBody>
      <dsp:txXfrm>
        <a:off x="967380" y="1861329"/>
        <a:ext cx="2653462" cy="1058146"/>
      </dsp:txXfrm>
    </dsp:sp>
    <dsp:sp modelId="{56B0BE68-4FEA-4D8A-8257-C32604BD9FF5}">
      <dsp:nvSpPr>
        <dsp:cNvPr id="0" name=""/>
        <dsp:cNvSpPr/>
      </dsp:nvSpPr>
      <dsp:spPr>
        <a:xfrm>
          <a:off x="562366" y="3280347"/>
          <a:ext cx="3070145" cy="2168540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B71F4A-FE18-41F5-9625-B8A3A118B987}">
      <dsp:nvSpPr>
        <dsp:cNvPr id="0" name=""/>
        <dsp:cNvSpPr/>
      </dsp:nvSpPr>
      <dsp:spPr>
        <a:xfrm>
          <a:off x="759039" y="3467186"/>
          <a:ext cx="3070145" cy="2168540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  <a:alpha val="90000"/>
          </a:schemeClr>
        </a:solidFill>
        <a:ln w="12700" cap="flat" cmpd="sng" algn="ctr">
          <a:solidFill>
            <a:schemeClr val="accent3">
              <a:tint val="7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latin typeface="Arial" panose="020B0604020202020204" pitchFamily="34" charset="0"/>
              <a:cs typeface="Arial" panose="020B0604020202020204" pitchFamily="34" charset="0"/>
            </a:rPr>
            <a:t>Кооперативы</a:t>
          </a:r>
          <a:br>
            <a:rPr lang="ru-RU" sz="1800" b="1" kern="12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ru-RU" sz="1800" b="1" kern="1200" dirty="0">
              <a:latin typeface="Arial" panose="020B0604020202020204" pitchFamily="34" charset="0"/>
              <a:cs typeface="Arial" panose="020B0604020202020204" pitchFamily="34" charset="0"/>
            </a:rPr>
            <a:t> в 90-х годах </a:t>
          </a:r>
          <a:br>
            <a:rPr lang="ru-RU" sz="1800" b="1" kern="12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ru-RU" sz="1800" b="1" kern="1200" dirty="0">
              <a:latin typeface="Arial" panose="020B0604020202020204" pitchFamily="34" charset="0"/>
              <a:cs typeface="Arial" panose="020B0604020202020204" pitchFamily="34" charset="0"/>
            </a:rPr>
            <a:t>ХХ века были </a:t>
          </a:r>
          <a:r>
            <a:rPr lang="ru-RU" sz="1800" b="1" kern="1200" dirty="0" err="1">
              <a:latin typeface="Arial" panose="020B0604020202020204" pitchFamily="34" charset="0"/>
              <a:cs typeface="Arial" panose="020B0604020202020204" pitchFamily="34" charset="0"/>
            </a:rPr>
            <a:t>приватизированны</a:t>
          </a:r>
          <a:r>
            <a:rPr lang="ru-RU" sz="1800" b="1" kern="1200" dirty="0">
              <a:latin typeface="Arial" panose="020B0604020202020204" pitchFamily="34" charset="0"/>
              <a:cs typeface="Arial" panose="020B0604020202020204" pitchFamily="34" charset="0"/>
            </a:rPr>
            <a:t> и превратились в частный </a:t>
          </a:r>
          <a:r>
            <a:rPr lang="ru-RU" sz="1800" b="1" kern="1200" dirty="0" err="1">
              <a:latin typeface="Arial" panose="020B0604020202020204" pitchFamily="34" charset="0"/>
              <a:cs typeface="Arial" panose="020B0604020202020204" pitchFamily="34" charset="0"/>
            </a:rPr>
            <a:t>капита</a:t>
          </a:r>
          <a:r>
            <a:rPr lang="ru-RU" sz="1800" b="1" kern="1200" dirty="0">
              <a:latin typeface="Arial" panose="020B0604020202020204" pitchFamily="34" charset="0"/>
              <a:cs typeface="Arial" panose="020B0604020202020204" pitchFamily="34" charset="0"/>
            </a:rPr>
            <a:t> (ТОО)</a:t>
          </a:r>
        </a:p>
      </dsp:txBody>
      <dsp:txXfrm>
        <a:off x="822553" y="3530700"/>
        <a:ext cx="2943117" cy="2041512"/>
      </dsp:txXfrm>
    </dsp:sp>
    <dsp:sp modelId="{512E044E-538E-4890-A7FC-E8E92D7590C6}">
      <dsp:nvSpPr>
        <dsp:cNvPr id="0" name=""/>
        <dsp:cNvSpPr/>
      </dsp:nvSpPr>
      <dsp:spPr>
        <a:xfrm>
          <a:off x="4006378" y="1641569"/>
          <a:ext cx="2725409" cy="1123986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9182E4-6CA2-4370-B99C-138E8B5F1D41}">
      <dsp:nvSpPr>
        <dsp:cNvPr id="0" name=""/>
        <dsp:cNvSpPr/>
      </dsp:nvSpPr>
      <dsp:spPr>
        <a:xfrm>
          <a:off x="4203051" y="1828409"/>
          <a:ext cx="2725409" cy="1123986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  <a:alpha val="90000"/>
          </a:schemeClr>
        </a:solidFill>
        <a:ln w="127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latin typeface="Arial" panose="020B0604020202020204" pitchFamily="34" charset="0"/>
              <a:cs typeface="Arial" panose="020B0604020202020204" pitchFamily="34" charset="0"/>
            </a:rPr>
            <a:t>Недооценка государством роли кооперации</a:t>
          </a:r>
        </a:p>
      </dsp:txBody>
      <dsp:txXfrm>
        <a:off x="4235971" y="1861329"/>
        <a:ext cx="2659569" cy="1058146"/>
      </dsp:txXfrm>
    </dsp:sp>
    <dsp:sp modelId="{EDE15C9D-1E69-4DCD-B75E-55C6F6F06786}">
      <dsp:nvSpPr>
        <dsp:cNvPr id="0" name=""/>
        <dsp:cNvSpPr/>
      </dsp:nvSpPr>
      <dsp:spPr>
        <a:xfrm>
          <a:off x="4025857" y="3280347"/>
          <a:ext cx="2686450" cy="2168821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407518-B709-4C4E-86B0-467A151448BB}">
      <dsp:nvSpPr>
        <dsp:cNvPr id="0" name=""/>
        <dsp:cNvSpPr/>
      </dsp:nvSpPr>
      <dsp:spPr>
        <a:xfrm>
          <a:off x="4222530" y="3467186"/>
          <a:ext cx="2686450" cy="2168821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  <a:alpha val="90000"/>
          </a:schemeClr>
        </a:solidFill>
        <a:ln w="12700" cap="flat" cmpd="sng" algn="ctr">
          <a:solidFill>
            <a:schemeClr val="accent3">
              <a:tint val="7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latin typeface="Arial" panose="020B0604020202020204" pitchFamily="34" charset="0"/>
              <a:cs typeface="Arial" panose="020B0604020202020204" pitchFamily="34" charset="0"/>
            </a:rPr>
            <a:t>Отсутствует объективная нормативно-правовая база</a:t>
          </a:r>
        </a:p>
      </dsp:txBody>
      <dsp:txXfrm>
        <a:off x="4286053" y="3530709"/>
        <a:ext cx="2559404" cy="2041775"/>
      </dsp:txXfrm>
    </dsp:sp>
    <dsp:sp modelId="{32BBA54A-4713-42F3-AF7A-88B7AA4090AA}">
      <dsp:nvSpPr>
        <dsp:cNvPr id="0" name=""/>
        <dsp:cNvSpPr/>
      </dsp:nvSpPr>
      <dsp:spPr>
        <a:xfrm>
          <a:off x="7125133" y="1641569"/>
          <a:ext cx="2618728" cy="1123986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2751EA-A637-4759-98D1-2EBFC1010A23}">
      <dsp:nvSpPr>
        <dsp:cNvPr id="0" name=""/>
        <dsp:cNvSpPr/>
      </dsp:nvSpPr>
      <dsp:spPr>
        <a:xfrm>
          <a:off x="7321806" y="1828409"/>
          <a:ext cx="2618728" cy="1123986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  <a:alpha val="90000"/>
          </a:schemeClr>
        </a:solidFill>
        <a:ln w="12700" cap="flat" cmpd="sng" algn="ctr">
          <a:solidFill>
            <a:schemeClr val="accent3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latin typeface="Arial" panose="020B0604020202020204" pitchFamily="34" charset="0"/>
              <a:cs typeface="Arial" panose="020B0604020202020204" pitchFamily="34" charset="0"/>
            </a:rPr>
            <a:t>Недоверие между людьми в самом обществе</a:t>
          </a:r>
        </a:p>
      </dsp:txBody>
      <dsp:txXfrm>
        <a:off x="7354726" y="1861329"/>
        <a:ext cx="2552888" cy="1058146"/>
      </dsp:txXfrm>
    </dsp:sp>
    <dsp:sp modelId="{3517CAC6-20E2-4BB4-8B3E-BB23EA21BF26}">
      <dsp:nvSpPr>
        <dsp:cNvPr id="0" name=""/>
        <dsp:cNvSpPr/>
      </dsp:nvSpPr>
      <dsp:spPr>
        <a:xfrm>
          <a:off x="7151109" y="3280347"/>
          <a:ext cx="2566777" cy="2168821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CBAF71-1E20-4073-A553-4772B52915FC}">
      <dsp:nvSpPr>
        <dsp:cNvPr id="0" name=""/>
        <dsp:cNvSpPr/>
      </dsp:nvSpPr>
      <dsp:spPr>
        <a:xfrm>
          <a:off x="7347782" y="3467186"/>
          <a:ext cx="2566777" cy="2168821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  <a:alpha val="90000"/>
          </a:schemeClr>
        </a:solidFill>
        <a:ln w="12700" cap="flat" cmpd="sng" algn="ctr">
          <a:solidFill>
            <a:schemeClr val="accent3">
              <a:tint val="7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latin typeface="Arial" panose="020B0604020202020204" pitchFamily="34" charset="0"/>
              <a:cs typeface="Arial" panose="020B0604020202020204" pitchFamily="34" charset="0"/>
            </a:rPr>
            <a:t>Расслоение общества </a:t>
          </a:r>
          <a:br>
            <a:rPr lang="ru-RU" sz="1800" b="1" kern="12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ru-RU" sz="1800" b="1" kern="1200" dirty="0">
              <a:latin typeface="Arial" panose="020B0604020202020204" pitchFamily="34" charset="0"/>
              <a:cs typeface="Arial" panose="020B0604020202020204" pitchFamily="34" charset="0"/>
            </a:rPr>
            <a:t>на десятки социальных групп</a:t>
          </a:r>
        </a:p>
      </dsp:txBody>
      <dsp:txXfrm>
        <a:off x="7411305" y="3530709"/>
        <a:ext cx="2439731" cy="20417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 noEditPoints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3" name="Дата 2"/>
          <p:cNvSpPr>
            <a:spLocks noGrp="1" noEditPoints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77F9B17-A37A-42C9-8030-9CDA9FD7470F}" type="datetimeFigureOut">
              <a:rPr lang="en-US" smtClean="0"/>
              <a:t>11/19/2024</a:t>
            </a:fld>
            <a:endParaRPr lang="en-US" dirty="0"/>
          </a:p>
        </p:txBody>
      </p:sp>
      <p:sp>
        <p:nvSpPr>
          <p:cNvPr id="4" name="Нижний колонтитул 3"/>
          <p:cNvSpPr>
            <a:spLocks noGrp="1" noEditPoints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5" name="Номер слайда 4"/>
          <p:cNvSpPr>
            <a:spLocks noGrp="1" noEditPoints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B70B9B7-785A-4976-B902-CA7EFE182F33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 noEditPoints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3" name="Дата 2"/>
          <p:cNvSpPr>
            <a:spLocks noGrp="1" noEditPoints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D279487-3076-4D15-80FF-6284DC1263E4}" type="datetimeFigureOut">
              <a:rPr lang="en-US" smtClean="0"/>
              <a:t>11/19/2024</a:t>
            </a:fld>
            <a:endParaRPr lang="en-US" dirty="0"/>
          </a:p>
        </p:txBody>
      </p:sp>
      <p:sp>
        <p:nvSpPr>
          <p:cNvPr id="4" name="Образ слайда 3"/>
          <p:cNvSpPr>
            <a:spLocks noGrp="1" noRot="1" noChangeAspect="1" noEditPoints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 dirty="0"/>
          </a:p>
        </p:txBody>
      </p:sp>
      <p:sp>
        <p:nvSpPr>
          <p:cNvPr id="5" name="Заметки 4"/>
          <p:cNvSpPr>
            <a:spLocks noGrp="1" noEditPoints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"/>
              <a:t>Щелкните, чтобы изменить стили текста образца слайда</a:t>
            </a:r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 noEditPoints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7" name="Номер слайда 6"/>
          <p:cNvSpPr>
            <a:spLocks noGrp="1" noEditPoints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1C7A5702-C22C-4453-948F-F1BC33F661B3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7CC4774B-4A39-49FB-9D49-8F0E52C5337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(цитат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Рисунок 10"/>
          <p:cNvSpPr>
            <a:spLocks noGrp="1" noEditPoints="1"/>
          </p:cNvSpPr>
          <p:nvPr>
            <p:ph type="pic" sz="quarter" idx="13"/>
          </p:nvPr>
        </p:nvSpPr>
        <p:spPr>
          <a:xfrm>
            <a:off x="1525" y="-1"/>
            <a:ext cx="12190475" cy="6872401"/>
          </a:xfrm>
          <a:custGeom>
            <a:avLst/>
            <a:rect l="l" t="t" r="r" b="b"/>
            <a:pathLst>
              <a:path w="12190475" h="6872401">
                <a:moveTo>
                  <a:pt x="0" y="1"/>
                </a:moveTo>
                <a:lnTo>
                  <a:pt x="882143" y="1"/>
                </a:lnTo>
                <a:lnTo>
                  <a:pt x="882143" y="6858001"/>
                </a:lnTo>
                <a:lnTo>
                  <a:pt x="0" y="6858001"/>
                </a:lnTo>
                <a:lnTo>
                  <a:pt x="0" y="1"/>
                </a:lnTo>
                <a:close/>
                <a:moveTo>
                  <a:pt x="914779" y="0"/>
                </a:moveTo>
                <a:lnTo>
                  <a:pt x="12187424" y="0"/>
                </a:lnTo>
                <a:lnTo>
                  <a:pt x="12187424" y="4333876"/>
                </a:lnTo>
                <a:lnTo>
                  <a:pt x="12190475" y="4333876"/>
                </a:lnTo>
                <a:lnTo>
                  <a:pt x="12190475" y="4796346"/>
                </a:lnTo>
                <a:lnTo>
                  <a:pt x="12190475" y="5648326"/>
                </a:lnTo>
                <a:lnTo>
                  <a:pt x="12190475" y="6872401"/>
                </a:lnTo>
                <a:lnTo>
                  <a:pt x="908622" y="6872401"/>
                </a:lnTo>
                <a:lnTo>
                  <a:pt x="908622" y="4796346"/>
                </a:lnTo>
                <a:lnTo>
                  <a:pt x="4530441" y="4796346"/>
                </a:lnTo>
                <a:lnTo>
                  <a:pt x="4530441" y="4772181"/>
                </a:lnTo>
                <a:lnTo>
                  <a:pt x="914779" y="4772181"/>
                </a:lnTo>
                <a:lnTo>
                  <a:pt x="914779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rtlCol="0">
            <a:noAutofit/>
          </a:bodyPr>
          <a:lstStyle/>
          <a:p>
            <a:pPr lvl="0" rtl="0"/>
            <a:endParaRPr lang="en-US" dirty="0"/>
          </a:p>
        </p:txBody>
      </p:sp>
      <p:sp>
        <p:nvSpPr>
          <p:cNvPr id="8" name="Заголовок 6"/>
          <p:cNvSpPr>
            <a:spLocks noGrp="1" noEditPoints="1"/>
          </p:cNvSpPr>
          <p:nvPr>
            <p:ph type="ctrTitle"/>
          </p:nvPr>
        </p:nvSpPr>
        <p:spPr>
          <a:xfrm>
            <a:off x="910146" y="0"/>
            <a:ext cx="3611675" cy="4773251"/>
          </a:xfrm>
          <a:solidFill>
            <a:schemeClr val="tx1">
              <a:alpha val="40000"/>
            </a:schemeClr>
          </a:solidFill>
        </p:spPr>
        <p:txBody>
          <a:bodyPr tIns="320040" rtlCol="0" anchor="t">
            <a:normAutofit/>
          </a:bodyPr>
          <a:lstStyle>
            <a:lvl1pPr marL="457200">
              <a:lnSpc>
                <a:spcPct val="100000"/>
              </a:lnSpc>
              <a:defRPr sz="3600">
                <a:solidFill>
                  <a:schemeClr val="bg2"/>
                </a:solidFill>
              </a:defRPr>
            </a:lvl1pPr>
          </a:lstStyle>
          <a:p>
            <a:pPr rtl="0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3" name="Подзаголовок 7"/>
          <p:cNvSpPr>
            <a:spLocks noGrp="1" noEditPoints="1"/>
          </p:cNvSpPr>
          <p:nvPr>
            <p:ph type="subTitle" idx="1"/>
          </p:nvPr>
        </p:nvSpPr>
        <p:spPr>
          <a:xfrm>
            <a:off x="910159" y="4787654"/>
            <a:ext cx="3611662" cy="2070345"/>
          </a:xfrm>
          <a:solidFill>
            <a:schemeClr val="tx1">
              <a:alpha val="40000"/>
            </a:schemeClr>
          </a:solidFill>
        </p:spPr>
        <p:txBody>
          <a:bodyPr tIns="365760" rtlCol="0">
            <a:normAutofit/>
          </a:bodyPr>
          <a:lstStyle>
            <a:lvl1pPr marL="365760">
              <a:defRPr sz="2000">
                <a:solidFill>
                  <a:schemeClr val="bg2">
                    <a:alpha val="56000"/>
                  </a:schemeClr>
                </a:solidFill>
              </a:defRPr>
            </a:lvl1pPr>
          </a:lstStyle>
          <a:p>
            <a:pPr lvl="0" rtl="0">
              <a:lnSpc>
                <a:spcPct val="120000"/>
              </a:lnSpc>
            </a:pPr>
            <a:endParaRPr lang="en-US" sz="2000" dirty="0">
              <a:solidFill>
                <a:schemeClr val="bg2">
                  <a:alpha val="56000"/>
                </a:schemeClr>
              </a:solidFill>
            </a:endParaRPr>
          </a:p>
        </p:txBody>
      </p:sp>
      <p:cxnSp>
        <p:nvCxnSpPr>
          <p:cNvPr id="15" name="Прямая соединительная линия 14"/>
          <p:cNvCxnSpPr/>
          <p:nvPr userDrawn="1"/>
        </p:nvCxnSpPr>
        <p:spPr>
          <a:xfrm>
            <a:off x="899999" y="4787656"/>
            <a:ext cx="3611676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900000" y="0"/>
            <a:ext cx="0" cy="685800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 userDrawn="1"/>
        </p:nvCxnSpPr>
        <p:spPr>
          <a:xfrm>
            <a:off x="899986" y="4780453"/>
            <a:ext cx="3611676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 userDrawn="1"/>
        </p:nvCxnSpPr>
        <p:spPr>
          <a:xfrm>
            <a:off x="899987" y="-7203"/>
            <a:ext cx="0" cy="685800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hf dt="0"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вест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Прямоугольник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8" name="Заголовок 6"/>
          <p:cNvSpPr>
            <a:spLocks noGrp="1" noEditPoints="1"/>
          </p:cNvSpPr>
          <p:nvPr>
            <p:ph type="title"/>
          </p:nvPr>
        </p:nvSpPr>
        <p:spPr>
          <a:xfrm>
            <a:off x="-1200" y="0"/>
            <a:ext cx="6310695" cy="1817169"/>
          </a:xfrm>
          <a:solidFill>
            <a:schemeClr val="tx2"/>
          </a:solidFill>
        </p:spPr>
        <p:txBody>
          <a:bodyPr bIns="274320" rtlCol="0" anchor="b"/>
          <a:lstStyle>
            <a:lvl1pPr marL="457200">
              <a:defRPr>
                <a:solidFill>
                  <a:schemeClr val="bg2"/>
                </a:solidFill>
              </a:defRPr>
            </a:lvl1pPr>
          </a:lstStyle>
          <a:p>
            <a:pPr rtl="0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3" name="Объект 7"/>
          <p:cNvSpPr>
            <a:spLocks noGrp="1" noEditPoints="1"/>
          </p:cNvSpPr>
          <p:nvPr>
            <p:ph idx="1"/>
          </p:nvPr>
        </p:nvSpPr>
        <p:spPr>
          <a:xfrm>
            <a:off x="442914" y="2246049"/>
            <a:ext cx="5437185" cy="3266357"/>
          </a:xfrm>
        </p:spPr>
        <p:txBody>
          <a:bodyPr rtlCol="0"/>
          <a:lstStyle/>
          <a:p>
            <a:pPr lvl="0" rtl="0"/>
            <a:endParaRPr lang="en-US" dirty="0">
              <a:solidFill>
                <a:schemeClr val="tx2"/>
              </a:solidFill>
              <a:latin typeface="+mn-lt"/>
            </a:endParaRPr>
          </a:p>
        </p:txBody>
      </p:sp>
      <p:cxnSp>
        <p:nvCxnSpPr>
          <p:cNvPr id="15" name="Прямая соединительная линия 14"/>
          <p:cNvCxnSpPr/>
          <p:nvPr userDrawn="1"/>
        </p:nvCxnSpPr>
        <p:spPr>
          <a:xfrm>
            <a:off x="0" y="5958000"/>
            <a:ext cx="12193200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 userDrawn="1"/>
        </p:nvCxnSpPr>
        <p:spPr>
          <a:xfrm>
            <a:off x="6311900" y="0"/>
            <a:ext cx="0" cy="594995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 userDrawn="1"/>
        </p:nvCxnSpPr>
        <p:spPr>
          <a:xfrm>
            <a:off x="9251950" y="6"/>
            <a:ext cx="0" cy="595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Рисунок 2"/>
          <p:cNvSpPr>
            <a:spLocks noGrp="1" noEditPoints="1"/>
          </p:cNvSpPr>
          <p:nvPr>
            <p:ph type="pic" sz="quarter" idx="10"/>
          </p:nvPr>
        </p:nvSpPr>
        <p:spPr>
          <a:xfrm>
            <a:off x="6757416" y="438912"/>
            <a:ext cx="2057400" cy="5074920"/>
          </a:xfrm>
          <a:solidFill>
            <a:schemeClr val="accent1"/>
          </a:solidFill>
        </p:spPr>
        <p:txBody>
          <a:bodyPr rtlCol="0"/>
          <a:lstStyle/>
          <a:p>
            <a:pPr lvl="0" rtl="0"/>
            <a:endParaRPr lang="en-US" dirty="0"/>
          </a:p>
        </p:txBody>
      </p:sp>
      <p:sp>
        <p:nvSpPr>
          <p:cNvPr id="35" name="Рисунок 2"/>
          <p:cNvSpPr>
            <a:spLocks noGrp="1" noEditPoints="1"/>
          </p:cNvSpPr>
          <p:nvPr>
            <p:ph type="pic" sz="quarter" idx="11"/>
          </p:nvPr>
        </p:nvSpPr>
        <p:spPr>
          <a:xfrm>
            <a:off x="9692640" y="438912"/>
            <a:ext cx="2057400" cy="5074920"/>
          </a:xfrm>
          <a:solidFill>
            <a:schemeClr val="accent1"/>
          </a:solidFill>
        </p:spPr>
        <p:txBody>
          <a:bodyPr rtlCol="0"/>
          <a:lstStyle/>
          <a:p>
            <a:pPr lvl="0" rtl="0"/>
            <a:endParaRPr lang="en-US" dirty="0"/>
          </a:p>
        </p:txBody>
      </p:sp>
      <p:sp>
        <p:nvSpPr>
          <p:cNvPr id="16" name="Дата 3"/>
          <p:cNvSpPr>
            <a:spLocks noGrp="1" noEditPoints="1"/>
          </p:cNvSpPr>
          <p:nvPr>
            <p:ph type="dt" sz="half" idx="2"/>
          </p:nvPr>
        </p:nvSpPr>
        <p:spPr>
          <a:xfrm>
            <a:off x="442914" y="5958000"/>
            <a:ext cx="3457576" cy="900000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r>
              <a:rPr lang="ru"/>
              <a:t>Воскресенье, 7 февраля 20ГГ</a:t>
            </a:r>
            <a:endParaRPr lang="en-US" dirty="0"/>
          </a:p>
        </p:txBody>
      </p:sp>
      <p:sp>
        <p:nvSpPr>
          <p:cNvPr id="18" name="Нижний колонтитул 4"/>
          <p:cNvSpPr>
            <a:spLocks noGrp="1" noEditPoints="1"/>
          </p:cNvSpPr>
          <p:nvPr>
            <p:ph type="ftr" sz="quarter" idx="3"/>
          </p:nvPr>
        </p:nvSpPr>
        <p:spPr>
          <a:xfrm>
            <a:off x="4367212" y="5958000"/>
            <a:ext cx="5400675" cy="900000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r>
              <a:rPr lang="ru"/>
              <a:t>Образец текста нижнего колонтитула</a:t>
            </a:r>
          </a:p>
        </p:txBody>
      </p:sp>
      <p:cxnSp>
        <p:nvCxnSpPr>
          <p:cNvPr id="4" name="Прямая соединительная линия 3"/>
          <p:cNvCxnSpPr/>
          <p:nvPr userDrawn="1"/>
        </p:nvCxnSpPr>
        <p:spPr>
          <a:xfrm>
            <a:off x="-600" y="5961888"/>
            <a:ext cx="121932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Номер слайда 5"/>
          <p:cNvSpPr>
            <a:spLocks noGrp="1" noEditPoints="1"/>
          </p:cNvSpPr>
          <p:nvPr>
            <p:ph type="sldNum" sz="quarter" idx="12"/>
          </p:nvPr>
        </p:nvSpPr>
        <p:spPr>
          <a:xfrm>
            <a:off x="10236199" y="5957999"/>
            <a:ext cx="1476375" cy="900000"/>
          </a:xfrm>
          <a:prstGeom prst="rect">
            <a:avLst/>
          </a:prstGeom>
        </p:spPr>
        <p:txBody>
          <a:bodyPr tIns="72000" bIns="72000" rtlCol="0"/>
          <a:lstStyle>
            <a:lvl1pPr algn="r">
              <a:defRPr sz="3600" b="0">
                <a:ln w="6350">
                  <a:noFill/>
                </a:ln>
                <a:solidFill>
                  <a:schemeClr val="tx2"/>
                </a:solidFill>
              </a:defRPr>
            </a:lvl1pPr>
          </a:lstStyle>
          <a:p>
            <a:pPr rtl="0"/>
            <a:fld id="{63F9D384-533B-4C4E-B660-F861AA07D17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hf dt="0" sldNum="0"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Введ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1" y="0"/>
            <a:ext cx="891540" cy="6858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8" name="Заголовок 8"/>
          <p:cNvSpPr>
            <a:spLocks noGrp="1" noEditPoints="1"/>
          </p:cNvSpPr>
          <p:nvPr>
            <p:ph type="title"/>
          </p:nvPr>
        </p:nvSpPr>
        <p:spPr>
          <a:xfrm>
            <a:off x="908611" y="0"/>
            <a:ext cx="5407941" cy="3635533"/>
          </a:xfrm>
          <a:solidFill>
            <a:schemeClr val="tx2"/>
          </a:solidFill>
        </p:spPr>
        <p:txBody>
          <a:bodyPr tIns="365760" rtlCol="0" anchor="t"/>
          <a:lstStyle>
            <a:lvl1pPr marL="457200">
              <a:spcBef>
                <a:spcPts val="0"/>
              </a:spcBef>
              <a:defRPr>
                <a:solidFill>
                  <a:schemeClr val="bg2"/>
                </a:solidFill>
              </a:defRPr>
            </a:lvl1pPr>
          </a:lstStyle>
          <a:p>
            <a:pPr rtl="0">
              <a:lnSpc>
                <a:spcPct val="100000"/>
              </a:lnSpc>
            </a:pPr>
            <a:endParaRPr lang="en-US" dirty="0">
              <a:solidFill>
                <a:schemeClr val="bg2"/>
              </a:solidFill>
            </a:endParaRPr>
          </a:p>
        </p:txBody>
      </p:sp>
      <p:cxnSp>
        <p:nvCxnSpPr>
          <p:cNvPr id="15" name="Прямая соединительная линия 14"/>
          <p:cNvCxnSpPr/>
          <p:nvPr userDrawn="1"/>
        </p:nvCxnSpPr>
        <p:spPr>
          <a:xfrm>
            <a:off x="900000" y="0"/>
            <a:ext cx="0" cy="685800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 userDrawn="1"/>
        </p:nvCxnSpPr>
        <p:spPr>
          <a:xfrm>
            <a:off x="4676022" y="3633990"/>
            <a:ext cx="0" cy="321840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 userDrawn="1"/>
        </p:nvCxnSpPr>
        <p:spPr>
          <a:xfrm>
            <a:off x="8428000" y="3639600"/>
            <a:ext cx="0" cy="321840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 userDrawn="1"/>
        </p:nvCxnSpPr>
        <p:spPr>
          <a:xfrm>
            <a:off x="899999" y="3628968"/>
            <a:ext cx="11292001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Дата 3"/>
          <p:cNvSpPr>
            <a:spLocks noGrp="1" noEditPoints="1"/>
          </p:cNvSpPr>
          <p:nvPr>
            <p:ph type="dt" sz="half" idx="2"/>
          </p:nvPr>
        </p:nvSpPr>
        <p:spPr>
          <a:xfrm rot="5400000">
            <a:off x="-936000" y="1378800"/>
            <a:ext cx="2772000" cy="900000"/>
          </a:xfrm>
          <a:prstGeom prst="rect">
            <a:avLst/>
          </a:prstGeom>
        </p:spPr>
        <p:txBody>
          <a:bodyPr lIns="0" tIns="72000" rIns="0" bIns="72000" rtlCol="0" anchor="ctr"/>
          <a:lstStyle>
            <a:lvl1pPr algn="l">
              <a:defRPr sz="1000" cap="all" spc="200" baseline="0">
                <a:solidFill>
                  <a:schemeClr val="bg2"/>
                </a:solidFill>
                <a:latin typeface="+mn-lt"/>
                <a:ea typeface="Microsoft Sans Serif" pitchFamily="34" charset="0" panose="020B0604020202020204"/>
                <a:cs typeface="Microsoft Sans Serif" pitchFamily="34" charset="0" panose="020B0604020202020204"/>
              </a:defRPr>
            </a:lvl1pPr>
          </a:lstStyle>
          <a:p>
            <a:pPr rtl="0"/>
            <a:r>
              <a:rPr lang="ru"/>
              <a:t>Воскресенье, 7 февраля 20ГГ</a:t>
            </a:r>
            <a:endParaRPr lang="en-US" dirty="0"/>
          </a:p>
        </p:txBody>
      </p:sp>
      <p:sp>
        <p:nvSpPr>
          <p:cNvPr id="11" name="Нижний колонтитул 4"/>
          <p:cNvSpPr>
            <a:spLocks noGrp="1" noEditPoints="1"/>
          </p:cNvSpPr>
          <p:nvPr>
            <p:ph type="ftr" sz="quarter" idx="3"/>
          </p:nvPr>
        </p:nvSpPr>
        <p:spPr>
          <a:xfrm rot="5400000">
            <a:off x="-810000" y="4240800"/>
            <a:ext cx="2520000" cy="900000"/>
          </a:xfrm>
          <a:prstGeom prst="rect">
            <a:avLst/>
          </a:prstGeom>
        </p:spPr>
        <p:txBody>
          <a:bodyPr lIns="0" tIns="72000" rIns="0" bIns="72000" rtlCol="0" anchor="ctr"/>
          <a:lstStyle>
            <a:lvl1pPr algn="l">
              <a:defRPr sz="1000" cap="all" spc="200" baseline="0">
                <a:solidFill>
                  <a:schemeClr val="bg2"/>
                </a:solidFill>
                <a:latin typeface="+mn-lt"/>
                <a:ea typeface="Microsoft Sans Serif" pitchFamily="34" charset="0" panose="020B0604020202020204"/>
                <a:cs typeface="Microsoft Sans Serif" pitchFamily="34" charset="0" panose="020B0604020202020204"/>
              </a:defRPr>
            </a:lvl1pPr>
          </a:lstStyle>
          <a:p>
            <a:pPr rtl="0"/>
            <a:r>
              <a:rPr lang="ru"/>
              <a:t>Образец текста нижнего колонтитула</a:t>
            </a:r>
          </a:p>
        </p:txBody>
      </p:sp>
      <p:sp>
        <p:nvSpPr>
          <p:cNvPr id="12" name="Номер слайда 5"/>
          <p:cNvSpPr>
            <a:spLocks noGrp="1" noEditPoints="1"/>
          </p:cNvSpPr>
          <p:nvPr>
            <p:ph type="sldNum" sz="quarter" idx="4"/>
          </p:nvPr>
        </p:nvSpPr>
        <p:spPr>
          <a:xfrm>
            <a:off x="0" y="5958000"/>
            <a:ext cx="900000" cy="900000"/>
          </a:xfrm>
          <a:prstGeom prst="rect">
            <a:avLst/>
          </a:prstGeom>
        </p:spPr>
        <p:txBody>
          <a:bodyPr lIns="0" tIns="0" rIns="0" bIns="0" rtlCol="0" anchor="ctr"/>
          <a:lstStyle>
            <a:lvl1pPr algn="ctr">
              <a:defRPr sz="3600" b="0">
                <a:ln w="6350">
                  <a:solidFill>
                    <a:schemeClr val="tx2">
                      <a:alpha val="80000"/>
                    </a:schemeClr>
                  </a:solidFill>
                </a:ln>
                <a:solidFill>
                  <a:schemeClr val="bg2"/>
                </a:solidFill>
                <a:latin typeface="+mn-lt"/>
                <a:ea typeface="Microsoft Sans Serif" pitchFamily="34" charset="0" panose="020B0604020202020204"/>
                <a:cs typeface="Microsoft Sans Serif" pitchFamily="34" charset="0" panose="020B0604020202020204"/>
              </a:defRPr>
            </a:lvl1pPr>
          </a:lstStyle>
          <a:p>
            <a:pPr rtl="0"/>
            <a:fld id="{63F9D384-533B-4C4E-B660-F861AA07D17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Объект 9"/>
          <p:cNvSpPr>
            <a:spLocks noGrp="1" noEditPoints="1"/>
          </p:cNvSpPr>
          <p:nvPr>
            <p:ph idx="1"/>
          </p:nvPr>
        </p:nvSpPr>
        <p:spPr>
          <a:xfrm>
            <a:off x="6780214" y="352800"/>
            <a:ext cx="4968874" cy="2860301"/>
          </a:xfrm>
        </p:spPr>
        <p:txBody>
          <a:bodyPr rtlCol="0">
            <a:normAutofit/>
          </a:bodyPr>
          <a:lstStyle/>
          <a:p>
            <a:pPr lvl="0" rtl="0"/>
            <a:endParaRPr lang="en-US" dirty="0">
              <a:solidFill>
                <a:schemeClr val="tx2"/>
              </a:solidFill>
              <a:latin typeface="+mn-lt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900000" y="0"/>
            <a:ext cx="0" cy="685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Рисунок 2"/>
          <p:cNvSpPr>
            <a:spLocks noGrp="1" noEditPoints="1"/>
          </p:cNvSpPr>
          <p:nvPr>
            <p:ph type="pic" sz="quarter" idx="10"/>
          </p:nvPr>
        </p:nvSpPr>
        <p:spPr>
          <a:xfrm>
            <a:off x="908611" y="3633702"/>
            <a:ext cx="3767328" cy="3218688"/>
          </a:xfrm>
          <a:solidFill>
            <a:schemeClr val="accent1"/>
          </a:solidFill>
        </p:spPr>
        <p:txBody>
          <a:bodyPr rtlCol="0"/>
          <a:lstStyle/>
          <a:p>
            <a:pPr lvl="0" rtl="0"/>
            <a:endParaRPr lang="en-US" dirty="0"/>
          </a:p>
        </p:txBody>
      </p:sp>
      <p:sp>
        <p:nvSpPr>
          <p:cNvPr id="21" name="Рисунок 2"/>
          <p:cNvSpPr>
            <a:spLocks noGrp="1" noEditPoints="1"/>
          </p:cNvSpPr>
          <p:nvPr>
            <p:ph type="pic" sz="quarter" idx="11"/>
          </p:nvPr>
        </p:nvSpPr>
        <p:spPr>
          <a:xfrm>
            <a:off x="4684634" y="3635534"/>
            <a:ext cx="3767328" cy="3218688"/>
          </a:xfrm>
          <a:solidFill>
            <a:schemeClr val="accent1">
              <a:lumMod val="60000"/>
              <a:lumOff val="40000"/>
            </a:schemeClr>
          </a:solidFill>
        </p:spPr>
        <p:txBody>
          <a:bodyPr rtlCol="0"/>
          <a:lstStyle/>
          <a:p>
            <a:pPr lvl="0" rtl="0"/>
            <a:endParaRPr lang="en-US" dirty="0"/>
          </a:p>
        </p:txBody>
      </p:sp>
      <p:sp>
        <p:nvSpPr>
          <p:cNvPr id="22" name="Рисунок 2"/>
          <p:cNvSpPr>
            <a:spLocks noGrp="1" noEditPoints="1"/>
          </p:cNvSpPr>
          <p:nvPr>
            <p:ph type="pic" sz="quarter" idx="12"/>
          </p:nvPr>
        </p:nvSpPr>
        <p:spPr>
          <a:xfrm>
            <a:off x="8424672" y="3639312"/>
            <a:ext cx="3767328" cy="3218688"/>
          </a:xfrm>
          <a:solidFill>
            <a:schemeClr val="accent1"/>
          </a:solidFill>
        </p:spPr>
        <p:txBody>
          <a:bodyPr rtlCol="0"/>
          <a:lstStyle/>
          <a:p>
            <a:pPr lvl="0" rtl="0"/>
            <a:endParaRPr lang="en-US" dirty="0"/>
          </a:p>
        </p:txBody>
      </p:sp>
      <p:cxnSp>
        <p:nvCxnSpPr>
          <p:cNvPr id="26" name="Прямая соединительная линия 25"/>
          <p:cNvCxnSpPr/>
          <p:nvPr userDrawn="1"/>
        </p:nvCxnSpPr>
        <p:spPr>
          <a:xfrm>
            <a:off x="8441719" y="3639600"/>
            <a:ext cx="0" cy="321840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Прямая соединительная линия 3"/>
          <p:cNvCxnSpPr/>
          <p:nvPr userDrawn="1"/>
        </p:nvCxnSpPr>
        <p:spPr>
          <a:xfrm>
            <a:off x="900000" y="0"/>
            <a:ext cx="0" cy="685800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hf dt="0" sldNum="0"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Разрыв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 noEditPoints="1"/>
          </p:cNvSpPr>
          <p:nvPr>
            <p:ph type="pic" sz="quarter" idx="13"/>
          </p:nvPr>
        </p:nvSpPr>
        <p:spPr>
          <a:xfrm>
            <a:off x="0" y="3208870"/>
            <a:ext cx="3035808" cy="2743200"/>
          </a:xfrm>
          <a:solidFill>
            <a:schemeClr val="accent1"/>
          </a:solidFill>
        </p:spPr>
        <p:txBody>
          <a:bodyPr rtlCol="0"/>
          <a:lstStyle/>
          <a:p>
            <a:pPr lvl="0" rtl="0"/>
            <a:endParaRPr lang="en-US" dirty="0"/>
          </a:p>
        </p:txBody>
      </p:sp>
      <p:sp>
        <p:nvSpPr>
          <p:cNvPr id="39" name="Рисунок 2"/>
          <p:cNvSpPr>
            <a:spLocks noGrp="1" noEditPoints="1"/>
          </p:cNvSpPr>
          <p:nvPr>
            <p:ph type="pic" sz="quarter" idx="14"/>
          </p:nvPr>
        </p:nvSpPr>
        <p:spPr>
          <a:xfrm>
            <a:off x="3052064" y="3208870"/>
            <a:ext cx="3035808" cy="2743200"/>
          </a:xfrm>
          <a:solidFill>
            <a:schemeClr val="accent1"/>
          </a:solidFill>
        </p:spPr>
        <p:txBody>
          <a:bodyPr rtlCol="0"/>
          <a:lstStyle/>
          <a:p>
            <a:pPr lvl="0" rtl="0"/>
            <a:endParaRPr lang="en-US" dirty="0"/>
          </a:p>
        </p:txBody>
      </p:sp>
      <p:sp>
        <p:nvSpPr>
          <p:cNvPr id="40" name="Рисунок 2"/>
          <p:cNvSpPr>
            <a:spLocks noGrp="1" noEditPoints="1"/>
          </p:cNvSpPr>
          <p:nvPr>
            <p:ph type="pic" sz="quarter" idx="15"/>
          </p:nvPr>
        </p:nvSpPr>
        <p:spPr>
          <a:xfrm>
            <a:off x="6104128" y="3208870"/>
            <a:ext cx="3035808" cy="2743200"/>
          </a:xfrm>
          <a:solidFill>
            <a:schemeClr val="accent1"/>
          </a:solidFill>
        </p:spPr>
        <p:txBody>
          <a:bodyPr rtlCol="0"/>
          <a:lstStyle/>
          <a:p>
            <a:pPr lvl="0" rtl="0"/>
            <a:endParaRPr lang="en-US" dirty="0"/>
          </a:p>
        </p:txBody>
      </p:sp>
      <p:sp>
        <p:nvSpPr>
          <p:cNvPr id="41" name="Рисунок 2"/>
          <p:cNvSpPr>
            <a:spLocks noGrp="1" noEditPoints="1"/>
          </p:cNvSpPr>
          <p:nvPr>
            <p:ph type="pic" sz="quarter" idx="16" hasCustomPrompt="1"/>
          </p:nvPr>
        </p:nvSpPr>
        <p:spPr>
          <a:xfrm>
            <a:off x="9156192" y="3208870"/>
            <a:ext cx="3035808" cy="2743200"/>
          </a:xfrm>
          <a:solidFill>
            <a:schemeClr val="accent1"/>
          </a:solidFill>
        </p:spPr>
        <p:txBody>
          <a:bodyPr rtlCol="0"/>
          <a:lstStyle/>
          <a:p>
            <a:pPr lvl="0" rtl="0"/>
            <a:r>
              <a:rPr lang="ru"/>
              <a:t> </a:t>
            </a:r>
          </a:p>
        </p:txBody>
      </p:sp>
      <p:sp>
        <p:nvSpPr>
          <p:cNvPr id="25" name="Заголовок 1"/>
          <p:cNvSpPr>
            <a:spLocks noGrp="1" noEditPoints="1"/>
          </p:cNvSpPr>
          <p:nvPr>
            <p:ph type="ctrTitle"/>
          </p:nvPr>
        </p:nvSpPr>
        <p:spPr>
          <a:xfrm>
            <a:off x="442913" y="324000"/>
            <a:ext cx="11306175" cy="738664"/>
          </a:xfrm>
        </p:spPr>
        <p:txBody>
          <a:bodyPr rtlCol="0" anchor="t">
            <a:normAutofit/>
          </a:bodyPr>
          <a:lstStyle/>
          <a:p>
            <a:pPr rtl="0">
              <a:lnSpc>
                <a:spcPct val="100000"/>
              </a:lnSpc>
            </a:pPr>
            <a:endParaRPr lang="en-US" dirty="0"/>
          </a:p>
        </p:txBody>
      </p:sp>
      <p:sp>
        <p:nvSpPr>
          <p:cNvPr id="26" name="Подзаголовок 2"/>
          <p:cNvSpPr>
            <a:spLocks noGrp="1" noEditPoints="1"/>
          </p:cNvSpPr>
          <p:nvPr>
            <p:ph type="subTitle" idx="1"/>
          </p:nvPr>
        </p:nvSpPr>
        <p:spPr>
          <a:xfrm>
            <a:off x="442913" y="1062000"/>
            <a:ext cx="11306175" cy="1682788"/>
          </a:xfrm>
        </p:spPr>
        <p:txBody>
          <a:bodyPr rtlCol="0">
            <a:normAutofit/>
          </a:bodyPr>
          <a:lstStyle/>
          <a:p>
            <a:pPr lvl="0" rtl="0"/>
            <a:endParaRPr lang="en-US" dirty="0">
              <a:solidFill>
                <a:schemeClr val="tx2">
                  <a:alpha val="55000"/>
                </a:schemeClr>
              </a:solidFill>
            </a:endParaRPr>
          </a:p>
        </p:txBody>
      </p:sp>
      <p:cxnSp>
        <p:nvCxnSpPr>
          <p:cNvPr id="30" name="Прямая соединительная линия 29"/>
          <p:cNvCxnSpPr/>
          <p:nvPr userDrawn="1"/>
        </p:nvCxnSpPr>
        <p:spPr>
          <a:xfrm>
            <a:off x="3043301" y="3208870"/>
            <a:ext cx="0" cy="274320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 userDrawn="1"/>
        </p:nvCxnSpPr>
        <p:spPr>
          <a:xfrm>
            <a:off x="6095365" y="3208870"/>
            <a:ext cx="0" cy="274320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 userDrawn="1"/>
        </p:nvCxnSpPr>
        <p:spPr>
          <a:xfrm>
            <a:off x="9148064" y="3208870"/>
            <a:ext cx="0" cy="274320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 userDrawn="1"/>
        </p:nvCxnSpPr>
        <p:spPr>
          <a:xfrm>
            <a:off x="0" y="3202305"/>
            <a:ext cx="121932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 userDrawn="1"/>
        </p:nvCxnSpPr>
        <p:spPr>
          <a:xfrm>
            <a:off x="0" y="5958635"/>
            <a:ext cx="12193200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hf dt="0" sldNum="0"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Таблица диаграммы (временная шкал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>
          <a:xfrm>
            <a:off x="1343025" y="320040"/>
            <a:ext cx="10406063" cy="1263423"/>
          </a:xfrm>
        </p:spPr>
        <p:txBody>
          <a:bodyPr wrap="square" rtlCol="0">
            <a:normAutofit/>
          </a:bodyPr>
          <a:lstStyle>
            <a:lvl1pPr>
              <a:lnSpc>
                <a:spcPct val="100000"/>
              </a:lnSpc>
              <a:defRPr sz="4800">
                <a:solidFill>
                  <a:schemeClr val="tx2"/>
                </a:solidFill>
              </a:defRPr>
            </a:lvl1pPr>
          </a:lstStyle>
          <a:p>
            <a:pPr rtl="0"/>
            <a:r>
              <a:rPr lang="ru"/>
              <a:t>Образец заголовка</a:t>
            </a:r>
            <a:endParaRPr lang="en-US" dirty="0"/>
          </a:p>
        </p:txBody>
      </p:sp>
      <p:sp>
        <p:nvSpPr>
          <p:cNvPr id="10" name="Дата 3"/>
          <p:cNvSpPr>
            <a:spLocks noGrp="1" noEditPoints="1"/>
          </p:cNvSpPr>
          <p:nvPr>
            <p:ph type="dt" sz="half" idx="2"/>
          </p:nvPr>
        </p:nvSpPr>
        <p:spPr>
          <a:xfrm rot="5400000">
            <a:off x="-936000" y="1378800"/>
            <a:ext cx="2772000" cy="900000"/>
          </a:xfrm>
          <a:prstGeom prst="rect">
            <a:avLst/>
          </a:prstGeom>
        </p:spPr>
        <p:txBody>
          <a:bodyPr lIns="0" tIns="72000" rIns="0" bIns="72000" rtlCol="0" anchor="ctr"/>
          <a:lstStyle>
            <a:lvl1pPr algn="l">
              <a:defRPr sz="1000" cap="all" spc="200" baseline="0">
                <a:solidFill>
                  <a:schemeClr val="tx2"/>
                </a:solidFill>
                <a:latin typeface="+mn-lt"/>
                <a:ea typeface="Microsoft Sans Serif" pitchFamily="34" charset="0" panose="020B0604020202020204"/>
                <a:cs typeface="Microsoft Sans Serif" pitchFamily="34" charset="0" panose="020B0604020202020204"/>
              </a:defRPr>
            </a:lvl1pPr>
          </a:lstStyle>
          <a:p>
            <a:pPr rtl="0"/>
            <a:r>
              <a:rPr lang="ru"/>
              <a:t>Воскресенье, 7 февраля 20ГГ</a:t>
            </a:r>
            <a:endParaRPr lang="en-US" dirty="0">
              <a:latin typeface="+mn-lt"/>
            </a:endParaRPr>
          </a:p>
        </p:txBody>
      </p:sp>
      <p:sp>
        <p:nvSpPr>
          <p:cNvPr id="12" name="Нижний колонтитул 4"/>
          <p:cNvSpPr>
            <a:spLocks noGrp="1" noEditPoints="1"/>
          </p:cNvSpPr>
          <p:nvPr>
            <p:ph type="ftr" sz="quarter" idx="3"/>
          </p:nvPr>
        </p:nvSpPr>
        <p:spPr>
          <a:xfrm rot="5400000">
            <a:off x="-810000" y="4240800"/>
            <a:ext cx="2520000" cy="900000"/>
          </a:xfrm>
          <a:prstGeom prst="rect">
            <a:avLst/>
          </a:prstGeom>
        </p:spPr>
        <p:txBody>
          <a:bodyPr lIns="0" tIns="72000" rIns="0" bIns="72000" rtlCol="0" anchor="ctr"/>
          <a:lstStyle>
            <a:lvl1pPr algn="l">
              <a:defRPr sz="1000" cap="all" spc="200" baseline="0">
                <a:solidFill>
                  <a:schemeClr val="tx2"/>
                </a:solidFill>
                <a:latin typeface="+mn-lt"/>
                <a:ea typeface="Microsoft Sans Serif" pitchFamily="34" charset="0" panose="020B0604020202020204"/>
                <a:cs typeface="Microsoft Sans Serif" pitchFamily="34" charset="0" panose="020B0604020202020204"/>
              </a:defRPr>
            </a:lvl1pPr>
          </a:lstStyle>
          <a:p>
            <a:pPr rtl="0"/>
            <a:r>
              <a:rPr lang="ru"/>
              <a:t>Образец текста нижнего колонтитула</a:t>
            </a:r>
            <a:endParaRPr lang="en-US" dirty="0">
              <a:latin typeface="+mn-lt"/>
            </a:endParaRPr>
          </a:p>
        </p:txBody>
      </p:sp>
      <p:sp>
        <p:nvSpPr>
          <p:cNvPr id="13" name="Номер слайда 5"/>
          <p:cNvSpPr>
            <a:spLocks noGrp="1" noEditPoints="1"/>
          </p:cNvSpPr>
          <p:nvPr>
            <p:ph type="sldNum" sz="quarter" idx="4"/>
          </p:nvPr>
        </p:nvSpPr>
        <p:spPr>
          <a:xfrm>
            <a:off x="0" y="5958000"/>
            <a:ext cx="900000" cy="900000"/>
          </a:xfrm>
          <a:prstGeom prst="rect">
            <a:avLst/>
          </a:prstGeom>
        </p:spPr>
        <p:txBody>
          <a:bodyPr lIns="0" tIns="0" rIns="0" bIns="0" rtlCol="0" anchor="ctr"/>
          <a:lstStyle>
            <a:lvl1pPr algn="ctr">
              <a:defRPr sz="3600" b="0">
                <a:ln w="6350">
                  <a:noFill/>
                </a:ln>
                <a:solidFill>
                  <a:schemeClr val="tx2"/>
                </a:solidFill>
                <a:latin typeface="+mn-lt"/>
                <a:ea typeface="Microsoft Sans Serif" pitchFamily="34" charset="0" panose="020B0604020202020204"/>
                <a:cs typeface="Microsoft Sans Serif" pitchFamily="34" charset="0" panose="020B0604020202020204"/>
              </a:defRPr>
            </a:lvl1pPr>
          </a:lstStyle>
          <a:p>
            <a:pPr rtl="0"/>
            <a:fld id="{63F9D384-533B-4C4E-B660-F861AA07D17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Объект 2"/>
          <p:cNvSpPr>
            <a:spLocks noGrp="1" noEditPoints="1"/>
          </p:cNvSpPr>
          <p:nvPr>
            <p:ph idx="1"/>
          </p:nvPr>
        </p:nvSpPr>
        <p:spPr>
          <a:xfrm>
            <a:off x="1343025" y="2060575"/>
            <a:ext cx="10406063" cy="4356100"/>
          </a:xfrm>
        </p:spPr>
        <p:txBody>
          <a:bodyPr lIns="0" tIns="0" rIns="0" bIns="0" rtlCol="0">
            <a:noAutofit/>
          </a:bodyPr>
          <a:lstStyle>
            <a:lvl1pPr marL="360000" indent="-360000">
              <a:lnSpc>
                <a:spcPct val="120000"/>
              </a:lnSpc>
              <a:buSzPct val="70000"/>
              <a:buFont typeface="Wingdings 2" pitchFamily="18" charset="2" panose="05020102010507070707"/>
              <a:buChar char="à"/>
              <a:defRPr sz="2000">
                <a:solidFill>
                  <a:schemeClr val="tx2">
                    <a:alpha val="77000"/>
                  </a:schemeClr>
                </a:solidFill>
              </a:defRPr>
            </a:lvl1pPr>
            <a:lvl2pPr marL="720000" indent="-360000">
              <a:lnSpc>
                <a:spcPct val="120000"/>
              </a:lnSpc>
              <a:buSzPct val="70000"/>
              <a:buFont typeface="Wingdings 2" pitchFamily="18" charset="2" panose="05020102010507070707"/>
              <a:buChar char="à"/>
              <a:defRPr sz="2000">
                <a:solidFill>
                  <a:schemeClr val="tx2">
                    <a:alpha val="77000"/>
                  </a:schemeClr>
                </a:solidFill>
              </a:defRPr>
            </a:lvl2pPr>
            <a:lvl3pPr marL="1080000" indent="-288000">
              <a:lnSpc>
                <a:spcPct val="120000"/>
              </a:lnSpc>
              <a:buSzPct val="70000"/>
              <a:buFont typeface="Wingdings 2" pitchFamily="18" charset="2" panose="05020102010507070707"/>
              <a:buChar char="à"/>
              <a:defRPr sz="1600">
                <a:solidFill>
                  <a:schemeClr val="tx2">
                    <a:alpha val="77000"/>
                  </a:schemeClr>
                </a:solidFill>
              </a:defRPr>
            </a:lvl3pPr>
            <a:lvl4pPr marL="1440000" indent="-288000">
              <a:lnSpc>
                <a:spcPct val="120000"/>
              </a:lnSpc>
              <a:buSzPct val="70000"/>
              <a:buFont typeface="Wingdings 2" pitchFamily="18" charset="2" panose="05020102010507070707"/>
              <a:buChar char="à"/>
              <a:defRPr sz="1600">
                <a:solidFill>
                  <a:schemeClr val="tx2">
                    <a:alpha val="77000"/>
                  </a:schemeClr>
                </a:solidFill>
              </a:defRPr>
            </a:lvl4pPr>
            <a:lvl5pPr marL="1800000" indent="-288000">
              <a:lnSpc>
                <a:spcPct val="120000"/>
              </a:lnSpc>
              <a:buSzPct val="70000"/>
              <a:buFont typeface="Wingdings 2" pitchFamily="18" charset="2" panose="05020102010507070707"/>
              <a:buChar char="à"/>
              <a:defRPr sz="1600">
                <a:solidFill>
                  <a:schemeClr val="tx2">
                    <a:alpha val="77000"/>
                  </a:schemeClr>
                </a:solidFill>
              </a:defRPr>
            </a:lvl5pPr>
          </a:lstStyle>
          <a:p>
            <a:pPr lvl="0" rtl="0"/>
            <a:r>
              <a:rPr lang="ru"/>
              <a:t>Щелкните, чтобы изменить стили текста образца слайда</a:t>
            </a:r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  <a:endParaRPr lang="en-US" dirty="0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900000" y="0"/>
            <a:ext cx="0" cy="685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hf dt="0" sldNum="0"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(цитат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Рисунок 18"/>
          <p:cNvSpPr>
            <a:spLocks noGrp="1" noEditPoints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custGeom>
            <a:avLst/>
            <a:rect l="l" t="t" r="r" b="b"/>
            <a:pathLst>
              <a:path w="12192000" h="6858000">
                <a:moveTo>
                  <a:pt x="91440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914400" y="6858000"/>
                </a:lnTo>
                <a:lnTo>
                  <a:pt x="914400" y="0"/>
                </a:lnTo>
                <a:close/>
                <a:moveTo>
                  <a:pt x="0" y="0"/>
                </a:moveTo>
                <a:lnTo>
                  <a:pt x="877824" y="0"/>
                </a:lnTo>
                <a:lnTo>
                  <a:pt x="877824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rtlCol="0">
            <a:noAutofit/>
          </a:bodyPr>
          <a:lstStyle/>
          <a:p>
            <a:pPr lvl="0" rtl="0"/>
            <a:endParaRPr lang="en-US" dirty="0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1" y="0"/>
            <a:ext cx="899996" cy="6858000"/>
          </a:xfrm>
          <a:prstGeom prst="rect">
            <a:avLst/>
          </a:prstGeom>
          <a:solidFill>
            <a:schemeClr val="tx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8" name="Заголовок 6"/>
          <p:cNvSpPr>
            <a:spLocks noGrp="1" noEditPoints="1"/>
          </p:cNvSpPr>
          <p:nvPr>
            <p:ph type="ctrTitle"/>
          </p:nvPr>
        </p:nvSpPr>
        <p:spPr>
          <a:xfrm>
            <a:off x="900000" y="162560"/>
            <a:ext cx="2869360" cy="4749973"/>
          </a:xfrm>
          <a:noFill/>
        </p:spPr>
        <p:txBody>
          <a:bodyPr tIns="320040" rtlCol="0" anchor="ctr">
            <a:normAutofit/>
          </a:bodyPr>
          <a:lstStyle>
            <a:lvl1pPr marL="457200">
              <a:lnSpc>
                <a:spcPct val="100000"/>
              </a:lnSpc>
              <a:defRPr sz="3600">
                <a:solidFill>
                  <a:schemeClr val="bg2"/>
                </a:solidFill>
              </a:defRPr>
            </a:lvl1pPr>
          </a:lstStyle>
          <a:p>
            <a:pPr rtl="0"/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3" name="Подзаголовок 7"/>
          <p:cNvSpPr>
            <a:spLocks noGrp="1" noEditPoints="1"/>
          </p:cNvSpPr>
          <p:nvPr>
            <p:ph type="subTitle" idx="1"/>
          </p:nvPr>
        </p:nvSpPr>
        <p:spPr>
          <a:xfrm>
            <a:off x="899999" y="4912534"/>
            <a:ext cx="3611662" cy="1945466"/>
          </a:xfrm>
          <a:noFill/>
        </p:spPr>
        <p:txBody>
          <a:bodyPr tIns="365760" rtlCol="0">
            <a:normAutofit/>
          </a:bodyPr>
          <a:lstStyle>
            <a:lvl1pPr marL="457200">
              <a:defRPr sz="2000">
                <a:solidFill>
                  <a:schemeClr val="bg2">
                    <a:alpha val="56000"/>
                  </a:schemeClr>
                </a:solidFill>
              </a:defRPr>
            </a:lvl1pPr>
          </a:lstStyle>
          <a:p>
            <a:pPr lvl="0" rtl="0">
              <a:lnSpc>
                <a:spcPct val="120000"/>
              </a:lnSpc>
            </a:pPr>
            <a:endParaRPr lang="en-US" sz="2000" dirty="0">
              <a:solidFill>
                <a:schemeClr val="bg2">
                  <a:alpha val="56000"/>
                </a:schemeClr>
              </a:solidFill>
            </a:endParaRPr>
          </a:p>
        </p:txBody>
      </p:sp>
      <p:sp>
        <p:nvSpPr>
          <p:cNvPr id="10" name="Дата 3"/>
          <p:cNvSpPr>
            <a:spLocks noGrp="1" noEditPoints="1"/>
          </p:cNvSpPr>
          <p:nvPr>
            <p:ph type="dt" sz="half" idx="2"/>
          </p:nvPr>
        </p:nvSpPr>
        <p:spPr>
          <a:xfrm rot="5400000">
            <a:off x="-936000" y="1378800"/>
            <a:ext cx="2772000" cy="900000"/>
          </a:xfrm>
          <a:prstGeom prst="rect">
            <a:avLst/>
          </a:prstGeom>
        </p:spPr>
        <p:txBody>
          <a:bodyPr lIns="0" tIns="72000" rIns="0" bIns="72000" rtlCol="0" anchor="ctr"/>
          <a:lstStyle>
            <a:lvl1pPr algn="l">
              <a:defRPr sz="1000" cap="all" spc="200" baseline="0">
                <a:solidFill>
                  <a:schemeClr val="bg2"/>
                </a:solidFill>
                <a:latin typeface="+mn-lt"/>
                <a:ea typeface="Microsoft Sans Serif" pitchFamily="34" charset="0" panose="020B0604020202020204"/>
                <a:cs typeface="Microsoft Sans Serif" pitchFamily="34" charset="0" panose="020B0604020202020204"/>
              </a:defRPr>
            </a:lvl1pPr>
          </a:lstStyle>
          <a:p>
            <a:pPr rtl="0"/>
            <a:r>
              <a:rPr lang="ru"/>
              <a:t>Воскресенье, 7 февраля 20ГГ</a:t>
            </a:r>
            <a:endParaRPr lang="en-US" dirty="0"/>
          </a:p>
        </p:txBody>
      </p:sp>
      <p:sp>
        <p:nvSpPr>
          <p:cNvPr id="11" name="Нижний колонтитул 4"/>
          <p:cNvSpPr>
            <a:spLocks noGrp="1" noEditPoints="1"/>
          </p:cNvSpPr>
          <p:nvPr>
            <p:ph type="ftr" sz="quarter" idx="3"/>
          </p:nvPr>
        </p:nvSpPr>
        <p:spPr>
          <a:xfrm rot="5400000">
            <a:off x="-810000" y="4240800"/>
            <a:ext cx="2520000" cy="900000"/>
          </a:xfrm>
          <a:prstGeom prst="rect">
            <a:avLst/>
          </a:prstGeom>
        </p:spPr>
        <p:txBody>
          <a:bodyPr lIns="0" tIns="72000" rIns="0" bIns="72000" rtlCol="0" anchor="ctr"/>
          <a:lstStyle>
            <a:lvl1pPr algn="l">
              <a:defRPr sz="1000" cap="all" spc="200" baseline="0">
                <a:solidFill>
                  <a:schemeClr val="bg2"/>
                </a:solidFill>
                <a:latin typeface="+mn-lt"/>
                <a:ea typeface="Microsoft Sans Serif" pitchFamily="34" charset="0" panose="020B0604020202020204"/>
                <a:cs typeface="Microsoft Sans Serif" pitchFamily="34" charset="0" panose="020B0604020202020204"/>
              </a:defRPr>
            </a:lvl1pPr>
          </a:lstStyle>
          <a:p>
            <a:pPr rtl="0"/>
            <a:r>
              <a:rPr lang="ru"/>
              <a:t>Образец текста нижнего колонтитула</a:t>
            </a:r>
          </a:p>
        </p:txBody>
      </p:sp>
      <p:sp>
        <p:nvSpPr>
          <p:cNvPr id="12" name="Номер слайда 5"/>
          <p:cNvSpPr>
            <a:spLocks noGrp="1" noEditPoints="1"/>
          </p:cNvSpPr>
          <p:nvPr>
            <p:ph type="sldNum" sz="quarter" idx="4"/>
          </p:nvPr>
        </p:nvSpPr>
        <p:spPr>
          <a:xfrm>
            <a:off x="0" y="5958000"/>
            <a:ext cx="900000" cy="900000"/>
          </a:xfrm>
          <a:prstGeom prst="rect">
            <a:avLst/>
          </a:prstGeom>
        </p:spPr>
        <p:txBody>
          <a:bodyPr lIns="0" tIns="0" rIns="0" bIns="0" rtlCol="0" anchor="ctr"/>
          <a:lstStyle>
            <a:lvl1pPr algn="ctr">
              <a:defRPr sz="3600" b="0">
                <a:ln w="6350">
                  <a:solidFill>
                    <a:schemeClr val="tx2">
                      <a:alpha val="80000"/>
                    </a:schemeClr>
                  </a:solidFill>
                </a:ln>
                <a:solidFill>
                  <a:schemeClr val="bg2"/>
                </a:solidFill>
                <a:latin typeface="+mn-lt"/>
                <a:ea typeface="Microsoft Sans Serif" pitchFamily="34" charset="0" panose="020B0604020202020204"/>
                <a:cs typeface="Microsoft Sans Serif" pitchFamily="34" charset="0" panose="020B0604020202020204"/>
              </a:defRPr>
            </a:lvl1pPr>
          </a:lstStyle>
          <a:p>
            <a:pPr rtl="0"/>
            <a:fld id="{63F9D384-533B-4C4E-B660-F861AA07D17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900000" y="0"/>
            <a:ext cx="0" cy="685800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hf dt="0" sldNum="0"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Коман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/>
        <p:txBody>
          <a:bodyPr rtlCol="0"/>
          <a:lstStyle>
            <a:lvl1pPr>
              <a:lnSpc>
                <a:spcPct val="100000"/>
              </a:lnSpc>
            </a:lvl1pPr>
          </a:lstStyle>
          <a:p>
            <a:pPr rtl="0"/>
            <a:r>
              <a:rPr lang="ru"/>
              <a:t>Образец заголовка</a:t>
            </a:r>
            <a:endParaRPr lang="en-US" dirty="0"/>
          </a:p>
        </p:txBody>
      </p:sp>
      <p:sp>
        <p:nvSpPr>
          <p:cNvPr id="13" name="Дата 3"/>
          <p:cNvSpPr>
            <a:spLocks noGrp="1" noEditPoints="1"/>
          </p:cNvSpPr>
          <p:nvPr>
            <p:ph type="dt" sz="half" idx="2"/>
          </p:nvPr>
        </p:nvSpPr>
        <p:spPr>
          <a:xfrm rot="5400000">
            <a:off x="-936000" y="1378800"/>
            <a:ext cx="2772000" cy="900000"/>
          </a:xfrm>
          <a:prstGeom prst="rect">
            <a:avLst/>
          </a:prstGeom>
        </p:spPr>
        <p:txBody>
          <a:bodyPr lIns="0" tIns="72000" rIns="0" bIns="72000" rtlCol="0" anchor="ctr"/>
          <a:lstStyle>
            <a:lvl1pPr algn="l">
              <a:defRPr sz="1000" cap="all" spc="200" baseline="0">
                <a:solidFill>
                  <a:schemeClr val="tx2"/>
                </a:solidFill>
                <a:latin typeface="+mn-lt"/>
                <a:ea typeface="Microsoft Sans Serif" pitchFamily="34" charset="0" panose="020B0604020202020204"/>
                <a:cs typeface="Microsoft Sans Serif" pitchFamily="34" charset="0" panose="020B0604020202020204"/>
              </a:defRPr>
            </a:lvl1pPr>
          </a:lstStyle>
          <a:p>
            <a:pPr rtl="0"/>
            <a:r>
              <a:rPr lang="ru"/>
              <a:t>Воскресенье, 7 февраля 20ГГ</a:t>
            </a:r>
            <a:endParaRPr lang="en-US" dirty="0">
              <a:latin typeface="+mn-lt"/>
            </a:endParaRPr>
          </a:p>
        </p:txBody>
      </p:sp>
      <p:sp>
        <p:nvSpPr>
          <p:cNvPr id="14" name="Нижний колонтитул 4"/>
          <p:cNvSpPr>
            <a:spLocks noGrp="1" noEditPoints="1"/>
          </p:cNvSpPr>
          <p:nvPr>
            <p:ph type="ftr" sz="quarter" idx="3"/>
          </p:nvPr>
        </p:nvSpPr>
        <p:spPr>
          <a:xfrm rot="5400000">
            <a:off x="-810000" y="4240800"/>
            <a:ext cx="2520000" cy="900000"/>
          </a:xfrm>
          <a:prstGeom prst="rect">
            <a:avLst/>
          </a:prstGeom>
        </p:spPr>
        <p:txBody>
          <a:bodyPr lIns="0" tIns="72000" rIns="0" bIns="72000" rtlCol="0" anchor="ctr"/>
          <a:lstStyle>
            <a:lvl1pPr algn="l">
              <a:defRPr sz="1000" cap="all" spc="200" baseline="0">
                <a:solidFill>
                  <a:schemeClr val="tx2"/>
                </a:solidFill>
                <a:latin typeface="+mn-lt"/>
                <a:ea typeface="Microsoft Sans Serif" pitchFamily="34" charset="0" panose="020B0604020202020204"/>
                <a:cs typeface="Microsoft Sans Serif" pitchFamily="34" charset="0" panose="020B0604020202020204"/>
              </a:defRPr>
            </a:lvl1pPr>
          </a:lstStyle>
          <a:p>
            <a:pPr rtl="0"/>
            <a:r>
              <a:rPr lang="ru"/>
              <a:t>Образец текста нижнего колонтитула</a:t>
            </a:r>
            <a:endParaRPr lang="en-US" dirty="0">
              <a:latin typeface="+mn-lt"/>
            </a:endParaRPr>
          </a:p>
        </p:txBody>
      </p:sp>
      <p:sp>
        <p:nvSpPr>
          <p:cNvPr id="15" name="Номер слайда 5"/>
          <p:cNvSpPr>
            <a:spLocks noGrp="1" noEditPoints="1"/>
          </p:cNvSpPr>
          <p:nvPr>
            <p:ph type="sldNum" sz="quarter" idx="4"/>
          </p:nvPr>
        </p:nvSpPr>
        <p:spPr>
          <a:xfrm>
            <a:off x="0" y="5958000"/>
            <a:ext cx="900000" cy="900000"/>
          </a:xfrm>
          <a:prstGeom prst="rect">
            <a:avLst/>
          </a:prstGeom>
        </p:spPr>
        <p:txBody>
          <a:bodyPr lIns="0" tIns="0" rIns="0" bIns="0" rtlCol="0" anchor="ctr"/>
          <a:lstStyle>
            <a:lvl1pPr algn="ctr">
              <a:defRPr sz="3600" b="0">
                <a:ln w="6350">
                  <a:noFill/>
                </a:ln>
                <a:solidFill>
                  <a:schemeClr val="tx2"/>
                </a:solidFill>
                <a:latin typeface="+mn-lt"/>
                <a:ea typeface="Microsoft Sans Serif" pitchFamily="34" charset="0" panose="020B0604020202020204"/>
                <a:cs typeface="Microsoft Sans Serif" pitchFamily="34" charset="0" panose="020B0604020202020204"/>
              </a:defRPr>
            </a:lvl1pPr>
          </a:lstStyle>
          <a:p>
            <a:pPr rtl="0"/>
            <a:fld id="{63F9D384-533B-4C4E-B660-F861AA07D17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900000" y="0"/>
            <a:ext cx="0" cy="685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Рисунок 23"/>
          <p:cNvSpPr>
            <a:spLocks noGrp="1" noEditPoints="1"/>
          </p:cNvSpPr>
          <p:nvPr>
            <p:ph type="pic" sz="quarter" idx="20"/>
          </p:nvPr>
        </p:nvSpPr>
        <p:spPr>
          <a:xfrm>
            <a:off x="1344168" y="1920240"/>
            <a:ext cx="2286000" cy="2743200"/>
          </a:xfrm>
          <a:solidFill>
            <a:schemeClr val="accent1"/>
          </a:solidFill>
        </p:spPr>
        <p:txBody>
          <a:bodyPr rtlCol="0"/>
          <a:lstStyle/>
          <a:p>
            <a:pPr lvl="0" rtl="0"/>
            <a:endParaRPr lang="en-US" dirty="0"/>
          </a:p>
        </p:txBody>
      </p:sp>
      <p:sp>
        <p:nvSpPr>
          <p:cNvPr id="7" name="Текст 2"/>
          <p:cNvSpPr>
            <a:spLocks noGrp="1" noEditPoints="1"/>
          </p:cNvSpPr>
          <p:nvPr>
            <p:ph type="body" idx="1" hasCustomPrompt="1"/>
          </p:nvPr>
        </p:nvSpPr>
        <p:spPr>
          <a:xfrm>
            <a:off x="1344168" y="4776723"/>
            <a:ext cx="2286000" cy="365760"/>
          </a:xfrm>
        </p:spPr>
        <p:txBody>
          <a:bodyPr rtlCol="0"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"/>
              <a:t>Имя</a:t>
            </a:r>
          </a:p>
        </p:txBody>
      </p:sp>
      <p:sp>
        <p:nvSpPr>
          <p:cNvPr id="8" name="Текст 2"/>
          <p:cNvSpPr>
            <a:spLocks noGrp="1" noEditPoints="1"/>
          </p:cNvSpPr>
          <p:nvPr>
            <p:ph type="body" idx="13" hasCustomPrompt="1"/>
          </p:nvPr>
        </p:nvSpPr>
        <p:spPr>
          <a:xfrm>
            <a:off x="1344168" y="5231994"/>
            <a:ext cx="2286000" cy="741904"/>
          </a:xfrm>
        </p:spPr>
        <p:txBody>
          <a:bodyPr rtlCol="0">
            <a:no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"/>
              <a:t>Заголовок</a:t>
            </a:r>
          </a:p>
        </p:txBody>
      </p:sp>
      <p:sp>
        <p:nvSpPr>
          <p:cNvPr id="25" name="Рисунок 23"/>
          <p:cNvSpPr>
            <a:spLocks noGrp="1" noEditPoints="1"/>
          </p:cNvSpPr>
          <p:nvPr>
            <p:ph type="pic" sz="quarter" idx="21"/>
          </p:nvPr>
        </p:nvSpPr>
        <p:spPr>
          <a:xfrm>
            <a:off x="4050792" y="1920240"/>
            <a:ext cx="2286000" cy="2743200"/>
          </a:xfrm>
          <a:solidFill>
            <a:schemeClr val="accent1"/>
          </a:solidFill>
        </p:spPr>
        <p:txBody>
          <a:bodyPr rtlCol="0"/>
          <a:lstStyle/>
          <a:p>
            <a:pPr lvl="0" rtl="0"/>
            <a:endParaRPr lang="en-US" dirty="0"/>
          </a:p>
        </p:txBody>
      </p:sp>
      <p:sp>
        <p:nvSpPr>
          <p:cNvPr id="9" name="Текст 2"/>
          <p:cNvSpPr>
            <a:spLocks noGrp="1" noEditPoints="1"/>
          </p:cNvSpPr>
          <p:nvPr>
            <p:ph type="body" idx="14" hasCustomPrompt="1"/>
          </p:nvPr>
        </p:nvSpPr>
        <p:spPr>
          <a:xfrm>
            <a:off x="4050792" y="4776722"/>
            <a:ext cx="2286000" cy="365760"/>
          </a:xfrm>
        </p:spPr>
        <p:txBody>
          <a:bodyPr rtlCol="0"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"/>
              <a:t>Имя</a:t>
            </a:r>
          </a:p>
        </p:txBody>
      </p:sp>
      <p:sp>
        <p:nvSpPr>
          <p:cNvPr id="10" name="Текст 2"/>
          <p:cNvSpPr>
            <a:spLocks noGrp="1" noEditPoints="1"/>
          </p:cNvSpPr>
          <p:nvPr>
            <p:ph type="body" idx="15" hasCustomPrompt="1"/>
          </p:nvPr>
        </p:nvSpPr>
        <p:spPr>
          <a:xfrm>
            <a:off x="4050792" y="5231994"/>
            <a:ext cx="2286000" cy="741904"/>
          </a:xfrm>
        </p:spPr>
        <p:txBody>
          <a:bodyPr rtlCol="0">
            <a:no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"/>
              <a:t>Заголовок</a:t>
            </a:r>
          </a:p>
        </p:txBody>
      </p:sp>
      <p:sp>
        <p:nvSpPr>
          <p:cNvPr id="26" name="Рисунок 23"/>
          <p:cNvSpPr>
            <a:spLocks noGrp="1" noEditPoints="1"/>
          </p:cNvSpPr>
          <p:nvPr>
            <p:ph type="pic" sz="quarter" idx="22"/>
          </p:nvPr>
        </p:nvSpPr>
        <p:spPr>
          <a:xfrm>
            <a:off x="6766560" y="1920240"/>
            <a:ext cx="2286000" cy="2743200"/>
          </a:xfrm>
          <a:solidFill>
            <a:schemeClr val="accent1"/>
          </a:solidFill>
        </p:spPr>
        <p:txBody>
          <a:bodyPr rtlCol="0"/>
          <a:lstStyle/>
          <a:p>
            <a:pPr lvl="0" rtl="0"/>
            <a:endParaRPr lang="en-US" dirty="0"/>
          </a:p>
        </p:txBody>
      </p:sp>
      <p:sp>
        <p:nvSpPr>
          <p:cNvPr id="11" name="Текст 2"/>
          <p:cNvSpPr>
            <a:spLocks noGrp="1" noEditPoints="1"/>
          </p:cNvSpPr>
          <p:nvPr>
            <p:ph type="body" idx="16" hasCustomPrompt="1"/>
          </p:nvPr>
        </p:nvSpPr>
        <p:spPr>
          <a:xfrm>
            <a:off x="6766560" y="4776722"/>
            <a:ext cx="2286000" cy="365760"/>
          </a:xfrm>
        </p:spPr>
        <p:txBody>
          <a:bodyPr rtlCol="0"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"/>
              <a:t>Имя</a:t>
            </a:r>
          </a:p>
        </p:txBody>
      </p:sp>
      <p:sp>
        <p:nvSpPr>
          <p:cNvPr id="16" name="Текст 2"/>
          <p:cNvSpPr>
            <a:spLocks noGrp="1" noEditPoints="1"/>
          </p:cNvSpPr>
          <p:nvPr>
            <p:ph type="body" idx="17" hasCustomPrompt="1"/>
          </p:nvPr>
        </p:nvSpPr>
        <p:spPr>
          <a:xfrm>
            <a:off x="6766560" y="5231994"/>
            <a:ext cx="2286000" cy="741904"/>
          </a:xfrm>
        </p:spPr>
        <p:txBody>
          <a:bodyPr rtlCol="0">
            <a:no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"/>
              <a:t>Заголовок</a:t>
            </a:r>
          </a:p>
        </p:txBody>
      </p:sp>
      <p:sp>
        <p:nvSpPr>
          <p:cNvPr id="27" name="Рисунок 23"/>
          <p:cNvSpPr>
            <a:spLocks noGrp="1" noEditPoints="1"/>
          </p:cNvSpPr>
          <p:nvPr>
            <p:ph type="pic" sz="quarter" idx="23"/>
          </p:nvPr>
        </p:nvSpPr>
        <p:spPr>
          <a:xfrm>
            <a:off x="9473184" y="1920240"/>
            <a:ext cx="2286000" cy="2743200"/>
          </a:xfrm>
          <a:solidFill>
            <a:schemeClr val="accent1"/>
          </a:solidFill>
        </p:spPr>
        <p:txBody>
          <a:bodyPr rtlCol="0"/>
          <a:lstStyle/>
          <a:p>
            <a:pPr lvl="0" rtl="0"/>
            <a:endParaRPr lang="en-US" dirty="0"/>
          </a:p>
        </p:txBody>
      </p:sp>
      <p:sp>
        <p:nvSpPr>
          <p:cNvPr id="17" name="Текст 2"/>
          <p:cNvSpPr>
            <a:spLocks noGrp="1" noEditPoints="1"/>
          </p:cNvSpPr>
          <p:nvPr>
            <p:ph type="body" idx="18" hasCustomPrompt="1"/>
          </p:nvPr>
        </p:nvSpPr>
        <p:spPr>
          <a:xfrm>
            <a:off x="9473184" y="4776722"/>
            <a:ext cx="2286000" cy="365760"/>
          </a:xfrm>
        </p:spPr>
        <p:txBody>
          <a:bodyPr rtlCol="0">
            <a:noAutofit/>
          </a:bodyPr>
          <a:lstStyle>
            <a:lvl1pPr marL="0" indent="0">
              <a:buNone/>
              <a:defRPr sz="18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"/>
              <a:t>Имя</a:t>
            </a:r>
          </a:p>
        </p:txBody>
      </p:sp>
      <p:sp>
        <p:nvSpPr>
          <p:cNvPr id="18" name="Текст 2"/>
          <p:cNvSpPr>
            <a:spLocks noGrp="1" noEditPoints="1"/>
          </p:cNvSpPr>
          <p:nvPr>
            <p:ph type="body" idx="19" hasCustomPrompt="1"/>
          </p:nvPr>
        </p:nvSpPr>
        <p:spPr>
          <a:xfrm>
            <a:off x="9473184" y="5231994"/>
            <a:ext cx="2286000" cy="741904"/>
          </a:xfrm>
        </p:spPr>
        <p:txBody>
          <a:bodyPr rtlCol="0">
            <a:no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"/>
              <a:t>Заголовок</a:t>
            </a:r>
          </a:p>
        </p:txBody>
      </p:sp>
    </p:spTree>
  </p:cSld>
  <p:clrMapOvr>
    <a:masterClrMapping/>
  </p:clrMapOvr>
  <p:hf dt="0" sldNum="0"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Таблица диаграммы (временная шкала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>
          <a:xfrm>
            <a:off x="1343025" y="320040"/>
            <a:ext cx="10406063" cy="1263423"/>
          </a:xfrm>
        </p:spPr>
        <p:txBody>
          <a:bodyPr wrap="square" rtlCol="0">
            <a:normAutofit/>
          </a:bodyPr>
          <a:lstStyle>
            <a:lvl1pPr>
              <a:lnSpc>
                <a:spcPct val="100000"/>
              </a:lnSpc>
              <a:defRPr sz="4800">
                <a:solidFill>
                  <a:schemeClr val="tx2"/>
                </a:solidFill>
              </a:defRPr>
            </a:lvl1pPr>
          </a:lstStyle>
          <a:p>
            <a:pPr rtl="0"/>
            <a:r>
              <a:rPr lang="ru"/>
              <a:t>Образец заголовка</a:t>
            </a:r>
            <a:endParaRPr lang="en-US" dirty="0"/>
          </a:p>
        </p:txBody>
      </p:sp>
      <p:sp>
        <p:nvSpPr>
          <p:cNvPr id="10" name="Дата 3"/>
          <p:cNvSpPr>
            <a:spLocks noGrp="1" noEditPoints="1"/>
          </p:cNvSpPr>
          <p:nvPr>
            <p:ph type="dt" sz="half" idx="2"/>
          </p:nvPr>
        </p:nvSpPr>
        <p:spPr>
          <a:xfrm rot="5400000">
            <a:off x="-936000" y="1378800"/>
            <a:ext cx="2772000" cy="900000"/>
          </a:xfrm>
          <a:prstGeom prst="rect">
            <a:avLst/>
          </a:prstGeom>
        </p:spPr>
        <p:txBody>
          <a:bodyPr lIns="0" tIns="72000" rIns="0" bIns="72000" rtlCol="0" anchor="ctr"/>
          <a:lstStyle>
            <a:lvl1pPr algn="l">
              <a:defRPr sz="1000" cap="all" spc="200" baseline="0">
                <a:solidFill>
                  <a:schemeClr val="tx2"/>
                </a:solidFill>
                <a:latin typeface="+mn-lt"/>
                <a:ea typeface="Microsoft Sans Serif" pitchFamily="34" charset="0" panose="020B0604020202020204"/>
                <a:cs typeface="Microsoft Sans Serif" pitchFamily="34" charset="0" panose="020B0604020202020204"/>
              </a:defRPr>
            </a:lvl1pPr>
          </a:lstStyle>
          <a:p>
            <a:pPr rtl="0"/>
            <a:r>
              <a:rPr lang="ru"/>
              <a:t>Воскресенье, 7 февраля 20ГГ</a:t>
            </a:r>
            <a:endParaRPr lang="en-US" dirty="0">
              <a:latin typeface="+mn-lt"/>
            </a:endParaRPr>
          </a:p>
        </p:txBody>
      </p:sp>
      <p:sp>
        <p:nvSpPr>
          <p:cNvPr id="12" name="Нижний колонтитул 4"/>
          <p:cNvSpPr>
            <a:spLocks noGrp="1" noEditPoints="1"/>
          </p:cNvSpPr>
          <p:nvPr>
            <p:ph type="ftr" sz="quarter" idx="3"/>
          </p:nvPr>
        </p:nvSpPr>
        <p:spPr>
          <a:xfrm rot="5400000">
            <a:off x="-810000" y="4240800"/>
            <a:ext cx="2520000" cy="900000"/>
          </a:xfrm>
          <a:prstGeom prst="rect">
            <a:avLst/>
          </a:prstGeom>
        </p:spPr>
        <p:txBody>
          <a:bodyPr lIns="0" tIns="72000" rIns="0" bIns="72000" rtlCol="0" anchor="ctr"/>
          <a:lstStyle>
            <a:lvl1pPr algn="l">
              <a:defRPr sz="1000" cap="all" spc="200" baseline="0">
                <a:solidFill>
                  <a:schemeClr val="tx2"/>
                </a:solidFill>
                <a:latin typeface="+mn-lt"/>
                <a:ea typeface="Microsoft Sans Serif" pitchFamily="34" charset="0" panose="020B0604020202020204"/>
                <a:cs typeface="Microsoft Sans Serif" pitchFamily="34" charset="0" panose="020B0604020202020204"/>
              </a:defRPr>
            </a:lvl1pPr>
          </a:lstStyle>
          <a:p>
            <a:pPr rtl="0"/>
            <a:r>
              <a:rPr lang="ru"/>
              <a:t>Образец текста нижнего колонтитула</a:t>
            </a:r>
            <a:endParaRPr lang="en-US" dirty="0">
              <a:latin typeface="+mn-lt"/>
            </a:endParaRPr>
          </a:p>
        </p:txBody>
      </p:sp>
      <p:sp>
        <p:nvSpPr>
          <p:cNvPr id="13" name="Номер слайда 5"/>
          <p:cNvSpPr>
            <a:spLocks noGrp="1" noEditPoints="1"/>
          </p:cNvSpPr>
          <p:nvPr>
            <p:ph type="sldNum" sz="quarter" idx="4"/>
          </p:nvPr>
        </p:nvSpPr>
        <p:spPr>
          <a:xfrm>
            <a:off x="0" y="5958000"/>
            <a:ext cx="900000" cy="900000"/>
          </a:xfrm>
          <a:prstGeom prst="rect">
            <a:avLst/>
          </a:prstGeom>
        </p:spPr>
        <p:txBody>
          <a:bodyPr lIns="0" tIns="0" rIns="0" bIns="0" rtlCol="0" anchor="ctr"/>
          <a:lstStyle>
            <a:lvl1pPr algn="ctr">
              <a:defRPr sz="3600" b="0">
                <a:ln w="6350">
                  <a:noFill/>
                </a:ln>
                <a:solidFill>
                  <a:schemeClr val="tx2"/>
                </a:solidFill>
                <a:latin typeface="+mn-lt"/>
                <a:ea typeface="Microsoft Sans Serif" pitchFamily="34" charset="0" panose="020B0604020202020204"/>
                <a:cs typeface="Microsoft Sans Serif" pitchFamily="34" charset="0" panose="020B0604020202020204"/>
              </a:defRPr>
            </a:lvl1pPr>
          </a:lstStyle>
          <a:p>
            <a:pPr rtl="0"/>
            <a:fld id="{63F9D384-533B-4C4E-B660-F861AA07D17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Объект 2"/>
          <p:cNvSpPr>
            <a:spLocks noGrp="1" noEditPoints="1"/>
          </p:cNvSpPr>
          <p:nvPr>
            <p:ph idx="1"/>
          </p:nvPr>
        </p:nvSpPr>
        <p:spPr>
          <a:xfrm>
            <a:off x="1271333" y="1825625"/>
            <a:ext cx="10515600" cy="4351338"/>
          </a:xfrm>
        </p:spPr>
        <p:txBody>
          <a:bodyPr lIns="0" tIns="0" rIns="0" bIns="0" rtlCol="0">
            <a:noAutofit/>
          </a:bodyPr>
          <a:lstStyle>
            <a:lvl1pPr marL="360000" indent="-360000">
              <a:lnSpc>
                <a:spcPct val="120000"/>
              </a:lnSpc>
              <a:buSzPct val="70000"/>
              <a:buFont typeface="Wingdings 2" pitchFamily="18" charset="2" panose="05020102010507070707"/>
              <a:buChar char="à"/>
              <a:defRPr sz="2000">
                <a:solidFill>
                  <a:schemeClr val="tx2">
                    <a:alpha val="77000"/>
                  </a:schemeClr>
                </a:solidFill>
              </a:defRPr>
            </a:lvl1pPr>
            <a:lvl2pPr marL="720000" indent="-360000">
              <a:lnSpc>
                <a:spcPct val="120000"/>
              </a:lnSpc>
              <a:buSzPct val="70000"/>
              <a:buFont typeface="Wingdings 2" pitchFamily="18" charset="2" panose="05020102010507070707"/>
              <a:buChar char="à"/>
              <a:defRPr sz="2000">
                <a:solidFill>
                  <a:schemeClr val="tx2">
                    <a:alpha val="77000"/>
                  </a:schemeClr>
                </a:solidFill>
              </a:defRPr>
            </a:lvl2pPr>
            <a:lvl3pPr marL="1080000" indent="-288000">
              <a:lnSpc>
                <a:spcPct val="120000"/>
              </a:lnSpc>
              <a:buSzPct val="70000"/>
              <a:buFont typeface="Wingdings 2" pitchFamily="18" charset="2" panose="05020102010507070707"/>
              <a:buChar char="à"/>
              <a:defRPr sz="1600">
                <a:solidFill>
                  <a:schemeClr val="tx2">
                    <a:alpha val="77000"/>
                  </a:schemeClr>
                </a:solidFill>
              </a:defRPr>
            </a:lvl3pPr>
            <a:lvl4pPr marL="1440000" indent="-288000">
              <a:lnSpc>
                <a:spcPct val="120000"/>
              </a:lnSpc>
              <a:buSzPct val="70000"/>
              <a:buFont typeface="Wingdings 2" pitchFamily="18" charset="2" panose="05020102010507070707"/>
              <a:buChar char="à"/>
              <a:defRPr sz="1600">
                <a:solidFill>
                  <a:schemeClr val="tx2">
                    <a:alpha val="77000"/>
                  </a:schemeClr>
                </a:solidFill>
              </a:defRPr>
            </a:lvl4pPr>
            <a:lvl5pPr marL="1800000" indent="-288000">
              <a:lnSpc>
                <a:spcPct val="120000"/>
              </a:lnSpc>
              <a:buSzPct val="70000"/>
              <a:buFont typeface="Wingdings 2" pitchFamily="18" charset="2" panose="05020102010507070707"/>
              <a:buChar char="à"/>
              <a:defRPr sz="1600">
                <a:solidFill>
                  <a:schemeClr val="tx2">
                    <a:alpha val="77000"/>
                  </a:schemeClr>
                </a:solidFill>
              </a:defRPr>
            </a:lvl5pPr>
          </a:lstStyle>
          <a:p>
            <a:pPr lvl="0" rtl="0"/>
            <a:r>
              <a:rPr lang="ru"/>
              <a:t>Щелкните, чтобы изменить стили текста образца слайда</a:t>
            </a:r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  <a:endParaRPr lang="en-US" dirty="0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900000" y="0"/>
            <a:ext cx="0" cy="685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hf dt="0" sldNum="0"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0_Содержимое с 2 столбцами (слайд для сравнения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>
          <a:xfrm>
            <a:off x="442799" y="320040"/>
            <a:ext cx="11269775" cy="1363091"/>
          </a:xfrm>
        </p:spPr>
        <p:txBody>
          <a:bodyPr rtlCol="0"/>
          <a:lstStyle>
            <a:lvl1pPr>
              <a:lnSpc>
                <a:spcPct val="100000"/>
              </a:lnSpc>
            </a:lvl1pPr>
          </a:lstStyle>
          <a:p>
            <a:pPr rtl="0"/>
            <a:r>
              <a:rPr lang="ru"/>
              <a:t>Образец заголовка</a:t>
            </a:r>
            <a:endParaRPr lang="en-US" dirty="0"/>
          </a:p>
        </p:txBody>
      </p:sp>
      <p:sp>
        <p:nvSpPr>
          <p:cNvPr id="3" name="Текст 2"/>
          <p:cNvSpPr>
            <a:spLocks noGrp="1" noEditPoints="1"/>
          </p:cNvSpPr>
          <p:nvPr>
            <p:ph type="body" idx="1"/>
          </p:nvPr>
        </p:nvSpPr>
        <p:spPr>
          <a:xfrm>
            <a:off x="442797" y="1790700"/>
            <a:ext cx="5437187" cy="615950"/>
          </a:xfrm>
        </p:spPr>
        <p:txBody>
          <a:bodyPr rtlCol="0" anchor="b">
            <a:normAutofit/>
          </a:bodyPr>
          <a:lstStyle>
            <a:lvl1pPr marL="0" indent="0">
              <a:buNone/>
              <a:defRPr sz="2400" b="1" cap="all" spc="200" baseline="0">
                <a:solidFill>
                  <a:schemeClr val="accent1">
                    <a:alpha val="77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"/>
              <a:t>Щелкните, чтобы изменить стили текста образца слайда</a:t>
            </a:r>
          </a:p>
        </p:txBody>
      </p:sp>
      <p:sp>
        <p:nvSpPr>
          <p:cNvPr id="4" name="Объект 3"/>
          <p:cNvSpPr>
            <a:spLocks noGrp="1" noEditPoints="1"/>
          </p:cNvSpPr>
          <p:nvPr>
            <p:ph sz="half" idx="2"/>
          </p:nvPr>
        </p:nvSpPr>
        <p:spPr>
          <a:xfrm>
            <a:off x="442797" y="2505075"/>
            <a:ext cx="5437187" cy="3011476"/>
          </a:xfrm>
        </p:spPr>
        <p:txBody>
          <a:bodyPr rtlCol="0"/>
          <a:lstStyle>
            <a:lvl1pPr marL="283464" indent="-283464">
              <a:buFont typeface="Arial" pitchFamily="34" charset="0" panose="020B0604020202020204"/>
              <a:buChar char="•"/>
            </a:lvl1pPr>
            <a:lvl2pPr marL="283464" indent="-283464">
              <a:buFont typeface="Arial" pitchFamily="34" charset="0" panose="020B0604020202020204"/>
              <a:buChar char="•"/>
            </a:lvl2pPr>
            <a:lvl3pPr marL="283464" indent="-283464">
              <a:buFont typeface="Arial" pitchFamily="34" charset="0" panose="020B0604020202020204"/>
              <a:buChar char="•"/>
            </a:lvl3pPr>
            <a:lvl4pPr marL="283464" indent="-283464">
              <a:buFont typeface="Arial" pitchFamily="34" charset="0" panose="020B0604020202020204"/>
              <a:buChar char="•"/>
            </a:lvl4pPr>
            <a:lvl5pPr marL="283464" indent="-283464">
              <a:buFont typeface="Arial" pitchFamily="34" charset="0" panose="020B0604020202020204"/>
              <a:buChar char="•"/>
            </a:lvl5pPr>
          </a:lstStyle>
          <a:p>
            <a:pPr lvl="0" rtl="0"/>
            <a:r>
              <a:rPr lang="ru"/>
              <a:t>Щелкните, чтобы изменить стили текста образца слайда</a:t>
            </a:r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</a:p>
        </p:txBody>
      </p:sp>
      <p:sp>
        <p:nvSpPr>
          <p:cNvPr id="5" name="Текст 4"/>
          <p:cNvSpPr>
            <a:spLocks noGrp="1" noEditPoints="1"/>
          </p:cNvSpPr>
          <p:nvPr>
            <p:ph type="body" sz="quarter" idx="3"/>
          </p:nvPr>
        </p:nvSpPr>
        <p:spPr>
          <a:xfrm>
            <a:off x="6311786" y="1790700"/>
            <a:ext cx="5437187" cy="615950"/>
          </a:xfrm>
        </p:spPr>
        <p:txBody>
          <a:bodyPr rtlCol="0" anchor="b">
            <a:normAutofit/>
          </a:bodyPr>
          <a:lstStyle>
            <a:lvl1pPr marL="0" indent="0">
              <a:buNone/>
              <a:defRPr sz="2400" b="1" cap="all" spc="200" baseline="0">
                <a:solidFill>
                  <a:schemeClr val="accent1">
                    <a:alpha val="77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"/>
              <a:t>Щелкните, чтобы изменить стили текста образца слайда</a:t>
            </a:r>
          </a:p>
        </p:txBody>
      </p:sp>
      <p:sp>
        <p:nvSpPr>
          <p:cNvPr id="6" name="Объект 5"/>
          <p:cNvSpPr>
            <a:spLocks noGrp="1" noEditPoints="1"/>
          </p:cNvSpPr>
          <p:nvPr>
            <p:ph sz="quarter" idx="4"/>
          </p:nvPr>
        </p:nvSpPr>
        <p:spPr>
          <a:xfrm>
            <a:off x="6311786" y="2505075"/>
            <a:ext cx="5437187" cy="3011476"/>
          </a:xfrm>
        </p:spPr>
        <p:txBody>
          <a:bodyPr rtlCol="0"/>
          <a:lstStyle>
            <a:lvl1pPr marL="283464" indent="-283464">
              <a:buFont typeface="Arial" pitchFamily="34" charset="0" panose="020B0604020202020204"/>
              <a:buChar char="•"/>
            </a:lvl1pPr>
            <a:lvl2pPr marL="283464" indent="-283464">
              <a:buFont typeface="Arial" pitchFamily="34" charset="0" panose="020B0604020202020204"/>
              <a:buChar char="•"/>
            </a:lvl2pPr>
            <a:lvl3pPr marL="283464" indent="-283464">
              <a:buFont typeface="Arial" pitchFamily="34" charset="0" panose="020B0604020202020204"/>
              <a:buChar char="•"/>
            </a:lvl3pPr>
            <a:lvl4pPr marL="283464" indent="-283464">
              <a:buFont typeface="Arial" pitchFamily="34" charset="0" panose="020B0604020202020204"/>
              <a:buChar char="•"/>
            </a:lvl4pPr>
            <a:lvl5pPr marL="283464" indent="-283464">
              <a:buFont typeface="Arial" pitchFamily="34" charset="0" panose="020B0604020202020204"/>
              <a:buChar char="•"/>
            </a:lvl5pPr>
          </a:lstStyle>
          <a:p>
            <a:pPr lvl="0" rtl="0"/>
            <a:r>
              <a:rPr lang="ru"/>
              <a:t>Щелкните, чтобы изменить стили текста образца слайда</a:t>
            </a:r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  <a:endParaRPr lang="en-US" dirty="0"/>
          </a:p>
        </p:txBody>
      </p:sp>
      <p:sp>
        <p:nvSpPr>
          <p:cNvPr id="14" name="Дата 3"/>
          <p:cNvSpPr>
            <a:spLocks noGrp="1" noEditPoints="1"/>
          </p:cNvSpPr>
          <p:nvPr>
            <p:ph type="dt" sz="half" idx="10"/>
          </p:nvPr>
        </p:nvSpPr>
        <p:spPr>
          <a:xfrm>
            <a:off x="442914" y="5957999"/>
            <a:ext cx="3457574" cy="900000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r>
              <a:rPr lang="ru"/>
              <a:t>Воскресенье, 7 февраля 20ГГ</a:t>
            </a:r>
            <a:endParaRPr lang="en-US" dirty="0"/>
          </a:p>
        </p:txBody>
      </p:sp>
      <p:sp>
        <p:nvSpPr>
          <p:cNvPr id="15" name="Нижний колонтитул 4"/>
          <p:cNvSpPr>
            <a:spLocks noGrp="1" noEditPoints="1"/>
          </p:cNvSpPr>
          <p:nvPr>
            <p:ph type="ftr" sz="quarter" idx="11"/>
          </p:nvPr>
        </p:nvSpPr>
        <p:spPr>
          <a:xfrm>
            <a:off x="4367213" y="5957999"/>
            <a:ext cx="5400675" cy="900000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r>
              <a:rPr lang="ru"/>
              <a:t>Образец текста нижнего колонтитула</a:t>
            </a: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0" y="5958000"/>
            <a:ext cx="121932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Номер слайда 5"/>
          <p:cNvSpPr>
            <a:spLocks noGrp="1" noEditPoints="1"/>
          </p:cNvSpPr>
          <p:nvPr>
            <p:ph type="sldNum" sz="quarter" idx="12"/>
          </p:nvPr>
        </p:nvSpPr>
        <p:spPr>
          <a:xfrm>
            <a:off x="10236199" y="5957999"/>
            <a:ext cx="1476375" cy="900000"/>
          </a:xfrm>
          <a:prstGeom prst="rect">
            <a:avLst/>
          </a:prstGeom>
        </p:spPr>
        <p:txBody>
          <a:bodyPr tIns="72000" bIns="72000" rtlCol="0"/>
          <a:lstStyle>
            <a:lvl1pPr algn="r">
              <a:defRPr sz="3600" b="0">
                <a:ln w="6350">
                  <a:noFill/>
                </a:ln>
                <a:solidFill>
                  <a:schemeClr val="tx2"/>
                </a:solidFill>
              </a:defRPr>
            </a:lvl1pPr>
          </a:lstStyle>
          <a:p>
            <a:pPr rtl="0"/>
            <a:fld id="{63F9D384-533B-4C4E-B660-F861AA07D17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hf dt="0" sldNum="0"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Содержимое с 3 столбц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>
          <a:xfrm>
            <a:off x="442799" y="320040"/>
            <a:ext cx="11269775" cy="1363091"/>
          </a:xfrm>
        </p:spPr>
        <p:txBody>
          <a:bodyPr rtlCol="0"/>
          <a:lstStyle>
            <a:lvl1pPr>
              <a:lnSpc>
                <a:spcPct val="100000"/>
              </a:lnSpc>
            </a:lvl1pPr>
          </a:lstStyle>
          <a:p>
            <a:pPr rtl="0"/>
            <a:r>
              <a:rPr lang="ru"/>
              <a:t>Образец заголовка</a:t>
            </a:r>
          </a:p>
        </p:txBody>
      </p:sp>
      <p:sp>
        <p:nvSpPr>
          <p:cNvPr id="3" name="Текст 2"/>
          <p:cNvSpPr>
            <a:spLocks noGrp="1" noEditPoints="1"/>
          </p:cNvSpPr>
          <p:nvPr>
            <p:ph type="body" idx="1"/>
          </p:nvPr>
        </p:nvSpPr>
        <p:spPr>
          <a:xfrm>
            <a:off x="442797" y="1790700"/>
            <a:ext cx="3429000" cy="615950"/>
          </a:xfrm>
        </p:spPr>
        <p:txBody>
          <a:bodyPr rtlCol="0" anchor="b">
            <a:normAutofit/>
          </a:bodyPr>
          <a:lstStyle>
            <a:lvl1pPr marL="0" indent="0">
              <a:buNone/>
              <a:defRPr sz="2400" b="1" cap="all" spc="200" baseline="0">
                <a:solidFill>
                  <a:schemeClr val="accent1">
                    <a:alpha val="77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"/>
              <a:t>Щелкните, чтобы изменить</a:t>
            </a:r>
          </a:p>
        </p:txBody>
      </p:sp>
      <p:sp>
        <p:nvSpPr>
          <p:cNvPr id="4" name="Объект 3"/>
          <p:cNvSpPr>
            <a:spLocks noGrp="1" noEditPoints="1"/>
          </p:cNvSpPr>
          <p:nvPr>
            <p:ph sz="half" idx="2"/>
          </p:nvPr>
        </p:nvSpPr>
        <p:spPr>
          <a:xfrm>
            <a:off x="442797" y="2505075"/>
            <a:ext cx="3429000" cy="3011476"/>
          </a:xfrm>
        </p:spPr>
        <p:txBody>
          <a:bodyPr rtlCol="0">
            <a:normAutofit/>
          </a:bodyPr>
          <a:lstStyle>
            <a:lvl1pPr marL="283464" indent="-283464">
              <a:lnSpc>
                <a:spcPct val="100000"/>
              </a:lnSpc>
              <a:buFont typeface="Arial" pitchFamily="34" charset="0" panose="020B0604020202020204"/>
              <a:buChar char="•"/>
              <a:defRPr sz="1700"/>
            </a:lvl1pPr>
            <a:lvl2pPr marL="283464" indent="-283464">
              <a:lnSpc>
                <a:spcPct val="100000"/>
              </a:lnSpc>
              <a:buFont typeface="Arial" pitchFamily="34" charset="0" panose="020B0604020202020204"/>
              <a:buChar char="•"/>
              <a:defRPr sz="1700"/>
            </a:lvl2pPr>
            <a:lvl3pPr marL="283464" indent="-283464">
              <a:lnSpc>
                <a:spcPct val="100000"/>
              </a:lnSpc>
              <a:buFont typeface="Arial" pitchFamily="34" charset="0" panose="020B0604020202020204"/>
              <a:buChar char="•"/>
              <a:defRPr sz="1700"/>
            </a:lvl3pPr>
            <a:lvl4pPr marL="283464" indent="-283464">
              <a:lnSpc>
                <a:spcPct val="100000"/>
              </a:lnSpc>
              <a:buFont typeface="Arial" pitchFamily="34" charset="0" panose="020B0604020202020204"/>
              <a:buChar char="•"/>
              <a:defRPr sz="1700"/>
            </a:lvl4pPr>
            <a:lvl5pPr marL="283464" indent="-283464">
              <a:lnSpc>
                <a:spcPct val="100000"/>
              </a:lnSpc>
              <a:buFont typeface="Arial" pitchFamily="34" charset="0" panose="020B0604020202020204"/>
              <a:buChar char="•"/>
              <a:defRPr sz="1700"/>
            </a:lvl5pPr>
          </a:lstStyle>
          <a:p>
            <a:pPr lvl="0" rtl="0"/>
            <a:r>
              <a:rPr lang="ru"/>
              <a:t>Щелкните, чтобы изменить стили текста образца слайда</a:t>
            </a:r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</a:p>
        </p:txBody>
      </p:sp>
      <p:sp>
        <p:nvSpPr>
          <p:cNvPr id="5" name="Текст 4"/>
          <p:cNvSpPr>
            <a:spLocks noGrp="1" noEditPoints="1"/>
          </p:cNvSpPr>
          <p:nvPr>
            <p:ph type="body" sz="quarter" idx="3"/>
          </p:nvPr>
        </p:nvSpPr>
        <p:spPr>
          <a:xfrm>
            <a:off x="4401229" y="1782751"/>
            <a:ext cx="3429000" cy="615950"/>
          </a:xfrm>
        </p:spPr>
        <p:txBody>
          <a:bodyPr rtlCol="0" anchor="b">
            <a:normAutofit/>
          </a:bodyPr>
          <a:lstStyle>
            <a:lvl1pPr marL="0" indent="0">
              <a:buNone/>
              <a:defRPr sz="2400" b="1" cap="all" spc="200" baseline="0">
                <a:solidFill>
                  <a:schemeClr val="accent1">
                    <a:alpha val="77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"/>
              <a:t>Щелкните, чтобы изменить</a:t>
            </a:r>
          </a:p>
        </p:txBody>
      </p:sp>
      <p:sp>
        <p:nvSpPr>
          <p:cNvPr id="6" name="Объект 5"/>
          <p:cNvSpPr>
            <a:spLocks noGrp="1" noEditPoints="1"/>
          </p:cNvSpPr>
          <p:nvPr>
            <p:ph sz="quarter" idx="4"/>
          </p:nvPr>
        </p:nvSpPr>
        <p:spPr>
          <a:xfrm>
            <a:off x="4401229" y="2497126"/>
            <a:ext cx="3429000" cy="3011476"/>
          </a:xfrm>
        </p:spPr>
        <p:txBody>
          <a:bodyPr rtlCol="0">
            <a:normAutofit/>
          </a:bodyPr>
          <a:lstStyle>
            <a:lvl1pPr marL="283464" indent="-283464">
              <a:lnSpc>
                <a:spcPct val="100000"/>
              </a:lnSpc>
              <a:buFont typeface="Arial" pitchFamily="34" charset="0" panose="020B0604020202020204"/>
              <a:buChar char="•"/>
              <a:defRPr sz="1700"/>
            </a:lvl1pPr>
            <a:lvl2pPr marL="283464" indent="-283464">
              <a:lnSpc>
                <a:spcPct val="100000"/>
              </a:lnSpc>
              <a:buFont typeface="Arial" pitchFamily="34" charset="0" panose="020B0604020202020204"/>
              <a:buChar char="•"/>
              <a:defRPr sz="1700"/>
            </a:lvl2pPr>
            <a:lvl3pPr marL="283464" indent="-283464">
              <a:lnSpc>
                <a:spcPct val="100000"/>
              </a:lnSpc>
              <a:buFont typeface="Arial" pitchFamily="34" charset="0" panose="020B0604020202020204"/>
              <a:buChar char="•"/>
              <a:defRPr sz="1700"/>
            </a:lvl3pPr>
            <a:lvl4pPr marL="283464" indent="-283464">
              <a:lnSpc>
                <a:spcPct val="100000"/>
              </a:lnSpc>
              <a:buFont typeface="Arial" pitchFamily="34" charset="0" panose="020B0604020202020204"/>
              <a:buChar char="•"/>
              <a:defRPr sz="1700"/>
            </a:lvl4pPr>
            <a:lvl5pPr marL="283464" indent="-283464">
              <a:lnSpc>
                <a:spcPct val="100000"/>
              </a:lnSpc>
              <a:buFont typeface="Arial" pitchFamily="34" charset="0" panose="020B0604020202020204"/>
              <a:buChar char="•"/>
              <a:defRPr sz="1700"/>
            </a:lvl5pPr>
          </a:lstStyle>
          <a:p>
            <a:pPr lvl="0" rtl="0"/>
            <a:r>
              <a:rPr lang="ru"/>
              <a:t>Щелкните, чтобы изменить стили текста образца слайда</a:t>
            </a:r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</a:p>
        </p:txBody>
      </p:sp>
      <p:sp>
        <p:nvSpPr>
          <p:cNvPr id="11" name="Текст 4"/>
          <p:cNvSpPr>
            <a:spLocks noGrp="1" noEditPoints="1"/>
          </p:cNvSpPr>
          <p:nvPr>
            <p:ph type="body" sz="quarter" idx="13"/>
          </p:nvPr>
        </p:nvSpPr>
        <p:spPr>
          <a:xfrm>
            <a:off x="8359661" y="1792224"/>
            <a:ext cx="3429000" cy="615950"/>
          </a:xfrm>
        </p:spPr>
        <p:txBody>
          <a:bodyPr rtlCol="0" anchor="b">
            <a:normAutofit/>
          </a:bodyPr>
          <a:lstStyle>
            <a:lvl1pPr marL="0" indent="0">
              <a:buNone/>
              <a:defRPr sz="2400" b="1" cap="all" spc="200" baseline="0">
                <a:solidFill>
                  <a:schemeClr val="accent1">
                    <a:alpha val="77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"/>
              <a:t>Щелкните, чтобы изменить</a:t>
            </a:r>
          </a:p>
        </p:txBody>
      </p:sp>
      <p:sp>
        <p:nvSpPr>
          <p:cNvPr id="12" name="Объект 5"/>
          <p:cNvSpPr>
            <a:spLocks noGrp="1" noEditPoints="1"/>
          </p:cNvSpPr>
          <p:nvPr>
            <p:ph sz="quarter" idx="14"/>
          </p:nvPr>
        </p:nvSpPr>
        <p:spPr>
          <a:xfrm>
            <a:off x="8359661" y="2505456"/>
            <a:ext cx="3429000" cy="3011476"/>
          </a:xfrm>
        </p:spPr>
        <p:txBody>
          <a:bodyPr rtlCol="0">
            <a:normAutofit/>
          </a:bodyPr>
          <a:lstStyle>
            <a:lvl1pPr marL="283464" indent="-283464">
              <a:lnSpc>
                <a:spcPct val="100000"/>
              </a:lnSpc>
              <a:buFont typeface="Arial" pitchFamily="34" charset="0" panose="020B0604020202020204"/>
              <a:buChar char="•"/>
              <a:defRPr sz="1700"/>
            </a:lvl1pPr>
            <a:lvl2pPr marL="283464" indent="-283464">
              <a:lnSpc>
                <a:spcPct val="100000"/>
              </a:lnSpc>
              <a:buFont typeface="Arial" pitchFamily="34" charset="0" panose="020B0604020202020204"/>
              <a:buChar char="•"/>
              <a:defRPr sz="1700"/>
            </a:lvl2pPr>
            <a:lvl3pPr marL="283464" indent="-283464">
              <a:lnSpc>
                <a:spcPct val="100000"/>
              </a:lnSpc>
              <a:buFont typeface="Arial" pitchFamily="34" charset="0" panose="020B0604020202020204"/>
              <a:buChar char="•"/>
              <a:defRPr sz="1700"/>
            </a:lvl3pPr>
            <a:lvl4pPr marL="283464" indent="-283464">
              <a:lnSpc>
                <a:spcPct val="100000"/>
              </a:lnSpc>
              <a:buFont typeface="Arial" pitchFamily="34" charset="0" panose="020B0604020202020204"/>
              <a:buChar char="•"/>
              <a:defRPr sz="1700"/>
            </a:lvl4pPr>
            <a:lvl5pPr marL="283464" indent="-283464">
              <a:lnSpc>
                <a:spcPct val="100000"/>
              </a:lnSpc>
              <a:buFont typeface="Arial" pitchFamily="34" charset="0" panose="020B0604020202020204"/>
              <a:buChar char="•"/>
              <a:defRPr sz="1700"/>
            </a:lvl5pPr>
          </a:lstStyle>
          <a:p>
            <a:pPr lvl="0" rtl="0"/>
            <a:r>
              <a:rPr lang="ru"/>
              <a:t>Щелкните, чтобы изменить стили текста образца слайда</a:t>
            </a:r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  <a:endParaRPr lang="en-US" dirty="0"/>
          </a:p>
        </p:txBody>
      </p:sp>
      <p:sp>
        <p:nvSpPr>
          <p:cNvPr id="14" name="Дата 3"/>
          <p:cNvSpPr>
            <a:spLocks noGrp="1" noEditPoints="1"/>
          </p:cNvSpPr>
          <p:nvPr>
            <p:ph type="dt" sz="half" idx="10"/>
          </p:nvPr>
        </p:nvSpPr>
        <p:spPr>
          <a:xfrm>
            <a:off x="442914" y="5957999"/>
            <a:ext cx="3457574" cy="900000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r>
              <a:rPr lang="ru"/>
              <a:t>Воскресенье, 7 февраля 20ГГ</a:t>
            </a:r>
            <a:endParaRPr lang="en-US" dirty="0"/>
          </a:p>
        </p:txBody>
      </p:sp>
      <p:sp>
        <p:nvSpPr>
          <p:cNvPr id="15" name="Нижний колонтитул 4"/>
          <p:cNvSpPr>
            <a:spLocks noGrp="1" noEditPoints="1"/>
          </p:cNvSpPr>
          <p:nvPr>
            <p:ph type="ftr" sz="quarter" idx="11"/>
          </p:nvPr>
        </p:nvSpPr>
        <p:spPr>
          <a:xfrm>
            <a:off x="4367213" y="5957999"/>
            <a:ext cx="5400675" cy="900000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r>
              <a:rPr lang="ru"/>
              <a:t>Образец текста нижнего колонтитула</a:t>
            </a: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0" y="5957999"/>
            <a:ext cx="121932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Номер слайда 5"/>
          <p:cNvSpPr>
            <a:spLocks noGrp="1" noEditPoints="1"/>
          </p:cNvSpPr>
          <p:nvPr>
            <p:ph type="sldNum" sz="quarter" idx="12"/>
          </p:nvPr>
        </p:nvSpPr>
        <p:spPr>
          <a:xfrm>
            <a:off x="10236199" y="5957999"/>
            <a:ext cx="1476375" cy="900000"/>
          </a:xfrm>
          <a:prstGeom prst="rect">
            <a:avLst/>
          </a:prstGeom>
        </p:spPr>
        <p:txBody>
          <a:bodyPr tIns="72000" bIns="72000" rtlCol="0"/>
          <a:lstStyle>
            <a:lvl1pPr algn="r">
              <a:defRPr sz="3600" b="0">
                <a:ln w="6350">
                  <a:noFill/>
                </a:ln>
                <a:solidFill>
                  <a:schemeClr val="tx2"/>
                </a:solidFill>
              </a:defRPr>
            </a:lvl1pPr>
          </a:lstStyle>
          <a:p>
            <a:pPr rtl="0"/>
            <a:fld id="{63F9D384-533B-4C4E-B660-F861AA07D17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hf dt="0" sldNum="0"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Свод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Прямоугольник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7" name="Заголовок 1"/>
          <p:cNvSpPr>
            <a:spLocks noGrp="1" noEditPoints="1"/>
          </p:cNvSpPr>
          <p:nvPr>
            <p:ph type="ctrTitle"/>
          </p:nvPr>
        </p:nvSpPr>
        <p:spPr>
          <a:xfrm>
            <a:off x="442913" y="320040"/>
            <a:ext cx="7381875" cy="752955"/>
          </a:xfrm>
        </p:spPr>
        <p:txBody>
          <a:bodyPr wrap="square" rtlCol="0" anchor="t">
            <a:normAutofit/>
          </a:bodyPr>
          <a:lstStyle/>
          <a:p>
            <a:pPr rtl="0">
              <a:lnSpc>
                <a:spcPct val="100000"/>
              </a:lnSpc>
            </a:pPr>
            <a:endParaRPr lang="en-US" dirty="0"/>
          </a:p>
        </p:txBody>
      </p:sp>
      <p:sp>
        <p:nvSpPr>
          <p:cNvPr id="8" name="Подзаголовок 2"/>
          <p:cNvSpPr>
            <a:spLocks noGrp="1" noEditPoints="1"/>
          </p:cNvSpPr>
          <p:nvPr>
            <p:ph type="subTitle" idx="1"/>
          </p:nvPr>
        </p:nvSpPr>
        <p:spPr>
          <a:xfrm>
            <a:off x="442913" y="1194280"/>
            <a:ext cx="7381875" cy="4322275"/>
          </a:xfrm>
        </p:spPr>
        <p:txBody>
          <a:bodyPr rtlCol="0">
            <a:normAutofit/>
          </a:bodyPr>
          <a:lstStyle/>
          <a:p>
            <a:pPr lvl="0" rtl="0"/>
            <a:endParaRPr lang="en-US" dirty="0"/>
          </a:p>
        </p:txBody>
      </p:sp>
      <p:sp>
        <p:nvSpPr>
          <p:cNvPr id="13" name="Дата 3"/>
          <p:cNvSpPr>
            <a:spLocks noGrp="1" noEditPoints="1"/>
          </p:cNvSpPr>
          <p:nvPr>
            <p:ph type="dt" sz="half" idx="10"/>
          </p:nvPr>
        </p:nvSpPr>
        <p:spPr>
          <a:xfrm>
            <a:off x="442914" y="5957999"/>
            <a:ext cx="3457574" cy="900000"/>
          </a:xfrm>
        </p:spPr>
        <p:txBody>
          <a:bodyPr rtlCol="0"/>
          <a:lstStyle/>
          <a:p>
            <a:pPr rtl="0"/>
            <a:r>
              <a:rPr lang="ru">
                <a:latin typeface="+mn-lt"/>
              </a:rPr>
              <a:t>Воскресенье, 7 февраля 20ГГ</a:t>
            </a:r>
            <a:endParaRPr lang="en-US" dirty="0">
              <a:latin typeface="+mn-lt"/>
            </a:endParaRPr>
          </a:p>
        </p:txBody>
      </p:sp>
      <p:sp>
        <p:nvSpPr>
          <p:cNvPr id="14" name="Нижний колонтитул 4"/>
          <p:cNvSpPr>
            <a:spLocks noGrp="1" noEditPoints="1"/>
          </p:cNvSpPr>
          <p:nvPr>
            <p:ph type="ftr" sz="quarter" idx="11"/>
          </p:nvPr>
        </p:nvSpPr>
        <p:spPr>
          <a:xfrm>
            <a:off x="4367213" y="5957999"/>
            <a:ext cx="5400675" cy="900000"/>
          </a:xfrm>
        </p:spPr>
        <p:txBody>
          <a:bodyPr rtlCol="0"/>
          <a:lstStyle/>
          <a:p>
            <a:pPr rtl="0"/>
            <a:r>
              <a:rPr lang="ru">
                <a:latin typeface="+mn-lt"/>
              </a:rPr>
              <a:t>Образец текста нижнего колонтитула</a:t>
            </a:r>
          </a:p>
        </p:txBody>
      </p:sp>
      <p:cxnSp>
        <p:nvCxnSpPr>
          <p:cNvPr id="17" name="Прямая соединительная линия 16"/>
          <p:cNvCxnSpPr/>
          <p:nvPr userDrawn="1"/>
        </p:nvCxnSpPr>
        <p:spPr>
          <a:xfrm>
            <a:off x="8291513" y="0"/>
            <a:ext cx="0" cy="595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 userDrawn="1"/>
        </p:nvCxnSpPr>
        <p:spPr>
          <a:xfrm>
            <a:off x="0" y="5958000"/>
            <a:ext cx="121932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Номер слайда 5"/>
          <p:cNvSpPr>
            <a:spLocks noGrp="1" noEditPoints="1"/>
          </p:cNvSpPr>
          <p:nvPr>
            <p:ph type="sldNum" sz="quarter" idx="12"/>
          </p:nvPr>
        </p:nvSpPr>
        <p:spPr>
          <a:xfrm>
            <a:off x="10236199" y="5957999"/>
            <a:ext cx="1476375" cy="900000"/>
          </a:xfrm>
          <a:prstGeom prst="rect">
            <a:avLst/>
          </a:prstGeom>
        </p:spPr>
        <p:txBody>
          <a:bodyPr tIns="72000" bIns="72000" rtlCol="0"/>
          <a:lstStyle>
            <a:lvl1pPr algn="r">
              <a:defRPr sz="3600" b="0">
                <a:ln w="6350">
                  <a:noFill/>
                </a:ln>
                <a:solidFill>
                  <a:schemeClr val="tx2"/>
                </a:solidFill>
              </a:defRPr>
            </a:lvl1pPr>
          </a:lstStyle>
          <a:p>
            <a:pPr rtl="0"/>
            <a:fld id="{63F9D384-533B-4C4E-B660-F861AA07D17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Рисунок 2"/>
          <p:cNvSpPr>
            <a:spLocks noGrp="1" noEditPoints="1"/>
          </p:cNvSpPr>
          <p:nvPr>
            <p:ph type="pic" sz="quarter" idx="13"/>
          </p:nvPr>
        </p:nvSpPr>
        <p:spPr>
          <a:xfrm>
            <a:off x="8293608" y="0"/>
            <a:ext cx="3904488" cy="5961888"/>
          </a:xfrm>
          <a:solidFill>
            <a:schemeClr val="accent1"/>
          </a:solidFill>
        </p:spPr>
        <p:txBody>
          <a:bodyPr rtlCol="0"/>
          <a:lstStyle/>
          <a:p>
            <a:pPr lvl="0" rtl="0"/>
            <a:endParaRPr lang="en-US" dirty="0"/>
          </a:p>
        </p:txBody>
      </p:sp>
    </p:spTree>
  </p:cSld>
  <p:clrMapOvr>
    <a:masterClrMapping/>
  </p:clrMapOvr>
  <p:hf dt="0" sldNum="0"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Заключ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Прямоугольник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>
          <a:xfrm>
            <a:off x="-1" y="-1"/>
            <a:ext cx="4363831" cy="2042149"/>
          </a:xfrm>
          <a:solidFill>
            <a:schemeClr val="tx2"/>
          </a:solidFill>
        </p:spPr>
        <p:txBody>
          <a:bodyPr rtlCol="0" anchor="ctr"/>
          <a:lstStyle>
            <a:lvl1pPr marL="457200">
              <a:defRPr>
                <a:solidFill>
                  <a:schemeClr val="bg2"/>
                </a:solidFill>
              </a:defRPr>
            </a:lvl1pPr>
          </a:lstStyle>
          <a:p>
            <a:pPr rtl="0"/>
            <a:r>
              <a:rPr lang="ru"/>
              <a:t>Щелкните, чтобы изменить</a:t>
            </a:r>
          </a:p>
        </p:txBody>
      </p:sp>
      <p:sp>
        <p:nvSpPr>
          <p:cNvPr id="15" name="Объект 7"/>
          <p:cNvSpPr>
            <a:spLocks noGrp="1" noEditPoints="1"/>
          </p:cNvSpPr>
          <p:nvPr>
            <p:ph idx="1"/>
          </p:nvPr>
        </p:nvSpPr>
        <p:spPr>
          <a:xfrm>
            <a:off x="442915" y="2246049"/>
            <a:ext cx="3457572" cy="3266357"/>
          </a:xfrm>
        </p:spPr>
        <p:txBody>
          <a:bodyPr rtlCol="0"/>
          <a:lstStyle/>
          <a:p>
            <a:pPr lvl="0" rtl="0"/>
            <a:endParaRPr lang="en-US" dirty="0">
              <a:solidFill>
                <a:schemeClr val="tx2"/>
              </a:solidFill>
              <a:latin typeface="+mn-lt"/>
            </a:endParaRPr>
          </a:p>
        </p:txBody>
      </p:sp>
      <p:cxnSp>
        <p:nvCxnSpPr>
          <p:cNvPr id="17" name="Прямая соединительная линия 16"/>
          <p:cNvCxnSpPr/>
          <p:nvPr userDrawn="1"/>
        </p:nvCxnSpPr>
        <p:spPr>
          <a:xfrm>
            <a:off x="4366021" y="-1"/>
            <a:ext cx="0" cy="595800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 userDrawn="1"/>
        </p:nvCxnSpPr>
        <p:spPr>
          <a:xfrm>
            <a:off x="0" y="5958000"/>
            <a:ext cx="12193200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Дата 3"/>
          <p:cNvSpPr>
            <a:spLocks noGrp="1" noEditPoints="1"/>
          </p:cNvSpPr>
          <p:nvPr>
            <p:ph type="dt" sz="half" idx="2"/>
          </p:nvPr>
        </p:nvSpPr>
        <p:spPr>
          <a:xfrm>
            <a:off x="442914" y="5958000"/>
            <a:ext cx="3457576" cy="900000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r>
              <a:rPr lang="ru"/>
              <a:t>Воскресенье, 7 февраля 20ГГ</a:t>
            </a:r>
            <a:endParaRPr lang="en-US" dirty="0"/>
          </a:p>
        </p:txBody>
      </p:sp>
      <p:sp>
        <p:nvSpPr>
          <p:cNvPr id="5" name="Рисунок 4"/>
          <p:cNvSpPr>
            <a:spLocks noGrp="1" noEditPoints="1"/>
          </p:cNvSpPr>
          <p:nvPr>
            <p:ph type="pic" sz="quarter" idx="10"/>
          </p:nvPr>
        </p:nvSpPr>
        <p:spPr>
          <a:xfrm>
            <a:off x="4365036" y="-3175"/>
            <a:ext cx="7827264" cy="5961888"/>
          </a:xfrm>
          <a:solidFill>
            <a:schemeClr val="accent1"/>
          </a:solidFill>
        </p:spPr>
        <p:txBody>
          <a:bodyPr rtlCol="0"/>
          <a:lstStyle/>
          <a:p>
            <a:pPr lvl="0" rtl="0"/>
            <a:endParaRPr lang="en-US" dirty="0"/>
          </a:p>
        </p:txBody>
      </p:sp>
      <p:sp>
        <p:nvSpPr>
          <p:cNvPr id="21" name="Нижний колонтитул 4"/>
          <p:cNvSpPr>
            <a:spLocks noGrp="1" noEditPoints="1"/>
          </p:cNvSpPr>
          <p:nvPr>
            <p:ph type="ftr" sz="quarter" idx="3"/>
          </p:nvPr>
        </p:nvSpPr>
        <p:spPr>
          <a:xfrm>
            <a:off x="4367212" y="5958000"/>
            <a:ext cx="5400675" cy="900000"/>
          </a:xfr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r>
              <a:rPr lang="ru"/>
              <a:t>Образец текста нижнего колонтитула</a:t>
            </a:r>
          </a:p>
        </p:txBody>
      </p:sp>
      <p:cxnSp>
        <p:nvCxnSpPr>
          <p:cNvPr id="3" name="Прямая соединительная линия 2"/>
          <p:cNvCxnSpPr/>
          <p:nvPr userDrawn="1"/>
        </p:nvCxnSpPr>
        <p:spPr>
          <a:xfrm>
            <a:off x="-600" y="5961888"/>
            <a:ext cx="121932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Номер слайда 5"/>
          <p:cNvSpPr>
            <a:spLocks noGrp="1" noEditPoints="1"/>
          </p:cNvSpPr>
          <p:nvPr>
            <p:ph type="sldNum" sz="quarter" idx="12"/>
          </p:nvPr>
        </p:nvSpPr>
        <p:spPr>
          <a:xfrm>
            <a:off x="10236199" y="5957999"/>
            <a:ext cx="1476375" cy="900000"/>
          </a:xfrm>
          <a:prstGeom prst="rect">
            <a:avLst/>
          </a:prstGeom>
        </p:spPr>
        <p:txBody>
          <a:bodyPr tIns="72000" bIns="72000" rtlCol="0"/>
          <a:lstStyle>
            <a:lvl1pPr algn="r">
              <a:defRPr sz="3600" b="0">
                <a:ln w="6350">
                  <a:noFill/>
                </a:ln>
                <a:solidFill>
                  <a:schemeClr val="tx2"/>
                </a:solidFill>
              </a:defRPr>
            </a:lvl1pPr>
          </a:lstStyle>
          <a:p>
            <a:pPr rtl="0"/>
            <a:fld id="{63F9D384-533B-4C4E-B660-F861AA07D17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hf dt="0" sldNum="0"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3" name="Рисунок 2"/>
          <p:cNvSpPr>
            <a:spLocks noGrp="1" noEditPoints="1"/>
          </p:cNvSpPr>
          <p:nvPr>
            <p:ph type="pic" sz="quarter" idx="10"/>
          </p:nvPr>
        </p:nvSpPr>
        <p:spPr>
          <a:xfrm>
            <a:off x="0" y="0"/>
            <a:ext cx="3904488" cy="5961888"/>
          </a:xfrm>
          <a:solidFill>
            <a:schemeClr val="accent1"/>
          </a:solidFill>
        </p:spPr>
        <p:txBody>
          <a:bodyPr rtlCol="0"/>
          <a:lstStyle/>
          <a:p>
            <a:pPr lvl="0" rtl="0"/>
            <a:endParaRPr lang="en-US" dirty="0"/>
          </a:p>
        </p:txBody>
      </p:sp>
      <p:sp>
        <p:nvSpPr>
          <p:cNvPr id="8" name="Заголовок 1"/>
          <p:cNvSpPr>
            <a:spLocks noGrp="1" noEditPoints="1"/>
          </p:cNvSpPr>
          <p:nvPr>
            <p:ph type="ctrTitle"/>
          </p:nvPr>
        </p:nvSpPr>
        <p:spPr>
          <a:xfrm>
            <a:off x="4367213" y="441325"/>
            <a:ext cx="7381875" cy="3644968"/>
          </a:xfrm>
        </p:spPr>
        <p:txBody>
          <a:bodyPr rtlCol="0" anchor="b">
            <a:normAutofit/>
          </a:bodyPr>
          <a:lstStyle/>
          <a:p>
            <a:pPr rtl="0">
              <a:lnSpc>
                <a:spcPct val="100000"/>
              </a:lnSpc>
            </a:pP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0" name="Дата 3"/>
          <p:cNvSpPr>
            <a:spLocks noGrp="1" noEditPoints="1"/>
          </p:cNvSpPr>
          <p:nvPr>
            <p:ph type="dt" sz="half" idx="2"/>
          </p:nvPr>
        </p:nvSpPr>
        <p:spPr>
          <a:xfrm rot="5400000">
            <a:off x="-936000" y="1378800"/>
            <a:ext cx="2772000" cy="900000"/>
          </a:xfrm>
          <a:prstGeom prst="rect">
            <a:avLst/>
          </a:prstGeom>
        </p:spPr>
        <p:txBody>
          <a:bodyPr lIns="0" tIns="72000" rIns="0" bIns="72000" rtlCol="0" anchor="ctr"/>
          <a:lstStyle>
            <a:lvl1pPr algn="l">
              <a:defRPr sz="1000" cap="all" spc="200" baseline="0">
                <a:solidFill>
                  <a:schemeClr val="tx2"/>
                </a:solidFill>
                <a:latin typeface="+mn-lt"/>
                <a:ea typeface="Microsoft Sans Serif" pitchFamily="34" charset="0" panose="020B0604020202020204"/>
                <a:cs typeface="Microsoft Sans Serif" pitchFamily="34" charset="0" panose="020B0604020202020204"/>
              </a:defRPr>
            </a:lvl1pPr>
          </a:lstStyle>
          <a:p>
            <a:pPr rtl="0"/>
            <a:r>
              <a:rPr lang="ru"/>
              <a:t>Воскресенье, 7 февраля 20ГГ</a:t>
            </a:r>
            <a:endParaRPr lang="en-US" dirty="0">
              <a:latin typeface="+mn-lt"/>
            </a:endParaRPr>
          </a:p>
        </p:txBody>
      </p:sp>
      <p:sp>
        <p:nvSpPr>
          <p:cNvPr id="11" name="Нижний колонтитул 4"/>
          <p:cNvSpPr>
            <a:spLocks noGrp="1" noEditPoints="1"/>
          </p:cNvSpPr>
          <p:nvPr>
            <p:ph type="ftr" sz="quarter" idx="3"/>
          </p:nvPr>
        </p:nvSpPr>
        <p:spPr>
          <a:xfrm rot="5400000">
            <a:off x="-810000" y="4240800"/>
            <a:ext cx="2520000" cy="900000"/>
          </a:xfrm>
          <a:prstGeom prst="rect">
            <a:avLst/>
          </a:prstGeom>
        </p:spPr>
        <p:txBody>
          <a:bodyPr lIns="0" tIns="72000" rIns="0" bIns="72000" rtlCol="0" anchor="ctr"/>
          <a:lstStyle>
            <a:lvl1pPr algn="l">
              <a:defRPr sz="1000" cap="all" spc="200" baseline="0">
                <a:solidFill>
                  <a:schemeClr val="tx2"/>
                </a:solidFill>
                <a:latin typeface="+mn-lt"/>
                <a:ea typeface="Microsoft Sans Serif" pitchFamily="34" charset="0" panose="020B0604020202020204"/>
                <a:cs typeface="Microsoft Sans Serif" pitchFamily="34" charset="0" panose="020B0604020202020204"/>
              </a:defRPr>
            </a:lvl1pPr>
          </a:lstStyle>
          <a:p>
            <a:pPr rtl="0"/>
            <a:r>
              <a:rPr lang="ru"/>
              <a:t>Образец текста нижнего колонтитула</a:t>
            </a:r>
            <a:endParaRPr lang="en-US" dirty="0">
              <a:latin typeface="+mn-lt"/>
            </a:endParaRPr>
          </a:p>
        </p:txBody>
      </p:sp>
      <p:sp>
        <p:nvSpPr>
          <p:cNvPr id="12" name="Номер слайда 5"/>
          <p:cNvSpPr>
            <a:spLocks noGrp="1" noEditPoints="1"/>
          </p:cNvSpPr>
          <p:nvPr>
            <p:ph type="sldNum" sz="quarter" idx="4"/>
          </p:nvPr>
        </p:nvSpPr>
        <p:spPr>
          <a:xfrm>
            <a:off x="0" y="5958000"/>
            <a:ext cx="900000" cy="900000"/>
          </a:xfrm>
          <a:prstGeom prst="rect">
            <a:avLst/>
          </a:prstGeom>
        </p:spPr>
        <p:txBody>
          <a:bodyPr lIns="0" tIns="0" rIns="0" bIns="0" rtlCol="0" anchor="ctr"/>
          <a:lstStyle>
            <a:lvl1pPr algn="ctr">
              <a:defRPr sz="3600" b="0">
                <a:ln w="6350">
                  <a:solidFill>
                    <a:schemeClr val="tx2">
                      <a:alpha val="80000"/>
                    </a:schemeClr>
                  </a:solidFill>
                </a:ln>
                <a:noFill/>
                <a:latin typeface="+mn-lt"/>
                <a:ea typeface="Microsoft Sans Serif" pitchFamily="34" charset="0" panose="020B0604020202020204"/>
                <a:cs typeface="Microsoft Sans Serif" pitchFamily="34" charset="0" panose="020B0604020202020204"/>
              </a:defRPr>
            </a:lvl1pPr>
          </a:lstStyle>
          <a:p>
            <a:pPr rtl="0"/>
            <a:fld id="{63F9D384-533B-4C4E-B660-F861AA07D173}" type="slidenum">
              <a:rPr lang="en-US" smtClean="0"/>
              <a:t>‹#›</a:t>
            </a:fld>
            <a:endParaRPr lang="en-US" dirty="0">
              <a:latin typeface="+mn-lt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900000" y="0"/>
            <a:ext cx="0" cy="685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одзаголовок 2"/>
          <p:cNvSpPr>
            <a:spLocks noGrp="1" noEditPoints="1"/>
          </p:cNvSpPr>
          <p:nvPr>
            <p:ph type="subTitle" idx="1"/>
          </p:nvPr>
        </p:nvSpPr>
        <p:spPr>
          <a:xfrm>
            <a:off x="4367213" y="4101151"/>
            <a:ext cx="7381875" cy="1415405"/>
          </a:xfrm>
        </p:spPr>
        <p:txBody>
          <a:bodyPr wrap="square" rtlCol="0" anchor="t">
            <a:normAutofit/>
          </a:bodyPr>
          <a:lstStyle/>
          <a:p>
            <a:pPr lvl="0" rtl="0"/>
            <a:endParaRPr lang="en-US" dirty="0">
              <a:solidFill>
                <a:schemeClr val="bg2">
                  <a:alpha val="55000"/>
                </a:schemeClr>
              </a:solidFill>
            </a:endParaRPr>
          </a:p>
        </p:txBody>
      </p:sp>
      <p:cxnSp>
        <p:nvCxnSpPr>
          <p:cNvPr id="15" name="Прямая соединительная линия 14"/>
          <p:cNvCxnSpPr/>
          <p:nvPr userDrawn="1"/>
        </p:nvCxnSpPr>
        <p:spPr>
          <a:xfrm>
            <a:off x="0" y="5958000"/>
            <a:ext cx="12193200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 userDrawn="1"/>
        </p:nvCxnSpPr>
        <p:spPr>
          <a:xfrm>
            <a:off x="3900486" y="0"/>
            <a:ext cx="0" cy="595800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hf dt="0" sldNum="0"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Пус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Дата 3"/>
          <p:cNvSpPr>
            <a:spLocks noGrp="1" noEditPoints="1"/>
          </p:cNvSpPr>
          <p:nvPr>
            <p:ph type="dt" sz="half" idx="2"/>
          </p:nvPr>
        </p:nvSpPr>
        <p:spPr>
          <a:xfrm rot="5400000">
            <a:off x="-936000" y="1378800"/>
            <a:ext cx="2772000" cy="900000"/>
          </a:xfrm>
          <a:prstGeom prst="rect">
            <a:avLst/>
          </a:prstGeom>
        </p:spPr>
        <p:txBody>
          <a:bodyPr lIns="0" tIns="72000" rIns="0" bIns="72000" rtlCol="0" anchor="ctr"/>
          <a:lstStyle>
            <a:lvl1pPr algn="l">
              <a:defRPr sz="1000" cap="all" spc="200" baseline="0">
                <a:solidFill>
                  <a:schemeClr val="tx2"/>
                </a:solidFill>
                <a:latin typeface="+mn-lt"/>
                <a:ea typeface="Microsoft Sans Serif" pitchFamily="34" charset="0" panose="020B0604020202020204"/>
                <a:cs typeface="Microsoft Sans Serif" pitchFamily="34" charset="0" panose="020B0604020202020204"/>
              </a:defRPr>
            </a:lvl1pPr>
          </a:lstStyle>
          <a:p>
            <a:pPr rtl="0"/>
            <a:r>
              <a:rPr lang="ru"/>
              <a:t>Воскресенье, 7 февраля 20ГГ</a:t>
            </a:r>
            <a:endParaRPr lang="en-US" dirty="0">
              <a:latin typeface="+mn-lt"/>
            </a:endParaRPr>
          </a:p>
        </p:txBody>
      </p:sp>
      <p:sp>
        <p:nvSpPr>
          <p:cNvPr id="11" name="Нижний колонтитул 4"/>
          <p:cNvSpPr>
            <a:spLocks noGrp="1" noEditPoints="1"/>
          </p:cNvSpPr>
          <p:nvPr>
            <p:ph type="ftr" sz="quarter" idx="3"/>
          </p:nvPr>
        </p:nvSpPr>
        <p:spPr>
          <a:xfrm rot="5400000">
            <a:off x="-810000" y="4240800"/>
            <a:ext cx="2520000" cy="900000"/>
          </a:xfrm>
          <a:prstGeom prst="rect">
            <a:avLst/>
          </a:prstGeom>
        </p:spPr>
        <p:txBody>
          <a:bodyPr lIns="0" tIns="72000" rIns="0" bIns="72000" rtlCol="0" anchor="ctr"/>
          <a:lstStyle>
            <a:lvl1pPr algn="l">
              <a:defRPr sz="1000" cap="all" spc="200" baseline="0">
                <a:solidFill>
                  <a:schemeClr val="tx2"/>
                </a:solidFill>
                <a:latin typeface="+mn-lt"/>
                <a:ea typeface="Microsoft Sans Serif" pitchFamily="34" charset="0" panose="020B0604020202020204"/>
                <a:cs typeface="Microsoft Sans Serif" pitchFamily="34" charset="0" panose="020B0604020202020204"/>
              </a:defRPr>
            </a:lvl1pPr>
          </a:lstStyle>
          <a:p>
            <a:pPr rtl="0"/>
            <a:r>
              <a:rPr lang="ru"/>
              <a:t>Образец текста нижнего колонтитула</a:t>
            </a:r>
            <a:endParaRPr lang="en-US" dirty="0">
              <a:latin typeface="+mn-lt"/>
            </a:endParaRPr>
          </a:p>
        </p:txBody>
      </p:sp>
      <p:sp>
        <p:nvSpPr>
          <p:cNvPr id="12" name="Номер слайда 5"/>
          <p:cNvSpPr>
            <a:spLocks noGrp="1" noEditPoints="1"/>
          </p:cNvSpPr>
          <p:nvPr>
            <p:ph type="sldNum" sz="quarter" idx="4"/>
          </p:nvPr>
        </p:nvSpPr>
        <p:spPr>
          <a:xfrm>
            <a:off x="0" y="5958000"/>
            <a:ext cx="900000" cy="900000"/>
          </a:xfrm>
          <a:prstGeom prst="rect">
            <a:avLst/>
          </a:prstGeom>
        </p:spPr>
        <p:txBody>
          <a:bodyPr lIns="0" tIns="0" rIns="0" bIns="0" rtlCol="0" anchor="ctr"/>
          <a:lstStyle>
            <a:lvl1pPr algn="ctr">
              <a:defRPr sz="3600" b="0">
                <a:ln w="6350">
                  <a:solidFill>
                    <a:schemeClr val="tx2">
                      <a:alpha val="80000"/>
                    </a:schemeClr>
                  </a:solidFill>
                </a:ln>
                <a:noFill/>
                <a:latin typeface="+mn-lt"/>
                <a:ea typeface="Microsoft Sans Serif" pitchFamily="34" charset="0" panose="020B0604020202020204"/>
                <a:cs typeface="Microsoft Sans Serif" pitchFamily="34" charset="0" panose="020B0604020202020204"/>
              </a:defRPr>
            </a:lvl1pPr>
          </a:lstStyle>
          <a:p>
            <a:pPr rtl="0"/>
            <a:fld id="{63F9D384-533B-4C4E-B660-F861AA07D173}" type="slidenum">
              <a:rPr lang="en-US" smtClean="0"/>
              <a:t>‹#›</a:t>
            </a:fld>
            <a:endParaRPr lang="en-US" dirty="0">
              <a:latin typeface="+mn-lt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900000" y="0"/>
            <a:ext cx="0" cy="685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hf dt="0" sldNum="0"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ctrTitle"/>
          </p:nvPr>
        </p:nvSpPr>
        <p:spPr>
          <a:xfrm>
            <a:off x="442913" y="441324"/>
            <a:ext cx="11306175" cy="2485349"/>
          </a:xfrm>
        </p:spPr>
        <p:txBody>
          <a:bodyPr wrap="square" lIns="0" tIns="0" rIns="0" bIns="0" rtlCol="0" anchor="b">
            <a:normAutofit/>
          </a:bodyPr>
          <a:lstStyle>
            <a:lvl1pPr algn="l">
              <a:lnSpc>
                <a:spcPct val="100000"/>
              </a:lnSpc>
              <a:defRPr sz="4800">
                <a:solidFill>
                  <a:schemeClr val="tx2"/>
                </a:solidFill>
              </a:defRPr>
            </a:lvl1pPr>
          </a:lstStyle>
          <a:p>
            <a:pPr rtl="0"/>
            <a:r>
              <a:rPr lang="ru"/>
              <a:t>Образец заголовка</a:t>
            </a:r>
            <a:endParaRPr lang="en-US" dirty="0"/>
          </a:p>
        </p:txBody>
      </p:sp>
      <p:sp>
        <p:nvSpPr>
          <p:cNvPr id="3" name="Подзаголовок 2"/>
          <p:cNvSpPr>
            <a:spLocks noGrp="1" noEditPoints="1"/>
          </p:cNvSpPr>
          <p:nvPr>
            <p:ph type="subTitle" idx="1"/>
          </p:nvPr>
        </p:nvSpPr>
        <p:spPr>
          <a:xfrm>
            <a:off x="442913" y="3070799"/>
            <a:ext cx="11306175" cy="2445758"/>
          </a:xfrm>
        </p:spPr>
        <p:txBody>
          <a:bodyPr lIns="0" tIns="0" rIns="0" bIns="0" rtlCol="0">
            <a:normAutofit/>
          </a:bodyPr>
          <a:lstStyle>
            <a:lvl1pPr marL="0" indent="0" algn="l">
              <a:lnSpc>
                <a:spcPct val="104000"/>
              </a:lnSpc>
              <a:buNone/>
              <a:defRPr sz="4600">
                <a:solidFill>
                  <a:schemeClr val="tx2">
                    <a:alpha val="56000"/>
                  </a:schemeClr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 rtl="0"/>
            <a:r>
              <a:rPr lang="ru"/>
              <a:t>Образец подзаголовка</a:t>
            </a:r>
            <a:endParaRPr lang="en-US" dirty="0"/>
          </a:p>
        </p:txBody>
      </p:sp>
      <p:sp>
        <p:nvSpPr>
          <p:cNvPr id="4" name="Дата 3"/>
          <p:cNvSpPr>
            <a:spLocks noGrp="1" noEditPoints="1"/>
          </p:cNvSpPr>
          <p:nvPr>
            <p:ph type="dt" sz="half" idx="10"/>
          </p:nvPr>
        </p:nvSpPr>
        <p:spPr>
          <a:xfrm>
            <a:off x="442914" y="5957999"/>
            <a:ext cx="3457574" cy="900000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+mn-lt"/>
              </a:defRPr>
            </a:lvl1pPr>
          </a:lstStyle>
          <a:p>
            <a:pPr rtl="0"/>
            <a:r>
              <a:rPr lang="ru"/>
              <a:t>Воскресенье, 7 февраля 20ГГ</a:t>
            </a:r>
            <a:endParaRPr lang="en-US" dirty="0"/>
          </a:p>
        </p:txBody>
      </p:sp>
      <p:sp>
        <p:nvSpPr>
          <p:cNvPr id="5" name="Нижний колонтитул 4"/>
          <p:cNvSpPr>
            <a:spLocks noGrp="1" noEditPoints="1"/>
          </p:cNvSpPr>
          <p:nvPr>
            <p:ph type="ftr" sz="quarter" idx="11"/>
          </p:nvPr>
        </p:nvSpPr>
        <p:spPr>
          <a:xfrm>
            <a:off x="4367213" y="5957999"/>
            <a:ext cx="5400675" cy="900000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tx2"/>
                </a:solidFill>
                <a:latin typeface="+mn-lt"/>
              </a:defRPr>
            </a:lvl1pPr>
          </a:lstStyle>
          <a:p>
            <a:pPr rtl="0"/>
            <a:r>
              <a:rPr lang="ru"/>
              <a:t>Образец текста нижнего колонтитула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0" y="5958000"/>
            <a:ext cx="121932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5"/>
          <p:cNvSpPr>
            <a:spLocks noGrp="1" noEditPoints="1"/>
          </p:cNvSpPr>
          <p:nvPr>
            <p:ph type="sldNum" sz="quarter" idx="12"/>
          </p:nvPr>
        </p:nvSpPr>
        <p:spPr>
          <a:xfrm>
            <a:off x="10236199" y="5957999"/>
            <a:ext cx="1476375" cy="900000"/>
          </a:xfrm>
          <a:prstGeom prst="rect">
            <a:avLst/>
          </a:prstGeom>
        </p:spPr>
        <p:txBody>
          <a:bodyPr tIns="72000" bIns="72000" rtlCol="0"/>
          <a:lstStyle>
            <a:lvl1pPr algn="r">
              <a:defRPr sz="3600" b="0">
                <a:ln w="6350">
                  <a:noFill/>
                </a:ln>
                <a:solidFill>
                  <a:schemeClr val="tx2"/>
                </a:solidFill>
              </a:defRPr>
            </a:lvl1pPr>
          </a:lstStyle>
          <a:p>
            <a:pPr rtl="0"/>
            <a:fld id="{63F9D384-533B-4C4E-B660-F861AA07D17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hf dt="0" sldNum="0" hdr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>
          <a:xfrm>
            <a:off x="442913" y="435429"/>
            <a:ext cx="11269661" cy="3317307"/>
          </a:xfrm>
        </p:spPr>
        <p:txBody>
          <a:bodyPr rtlCol="0" anchor="b">
            <a:normAutofit/>
          </a:bodyPr>
          <a:lstStyle>
            <a:lvl1pPr>
              <a:lnSpc>
                <a:spcPct val="100000"/>
              </a:lnSpc>
              <a:defRPr sz="4800">
                <a:solidFill>
                  <a:schemeClr val="tx2"/>
                </a:solidFill>
              </a:defRPr>
            </a:lvl1pPr>
          </a:lstStyle>
          <a:p>
            <a:pPr rtl="0"/>
            <a:r>
              <a:rPr lang="ru"/>
              <a:t>Образец заголовка</a:t>
            </a:r>
            <a:endParaRPr lang="en-US" dirty="0"/>
          </a:p>
        </p:txBody>
      </p:sp>
      <p:sp>
        <p:nvSpPr>
          <p:cNvPr id="3" name="Текст 2"/>
          <p:cNvSpPr>
            <a:spLocks noGrp="1" noEditPoints="1"/>
          </p:cNvSpPr>
          <p:nvPr>
            <p:ph type="body" idx="1"/>
          </p:nvPr>
        </p:nvSpPr>
        <p:spPr>
          <a:xfrm>
            <a:off x="442913" y="3832563"/>
            <a:ext cx="11269661" cy="1527175"/>
          </a:xfrm>
        </p:spPr>
        <p:txBody>
          <a:bodyPr lIns="0" tIns="0" rIns="0" bIns="0" rtlCol="0"/>
          <a:lstStyle>
            <a:lvl1pPr marL="0" indent="0">
              <a:buNone/>
              <a:defRPr sz="2400">
                <a:solidFill>
                  <a:schemeClr val="tx2">
                    <a:alpha val="56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"/>
              <a:t>Щелкните, чтобы изменить стили текста образца слайда</a:t>
            </a:r>
          </a:p>
        </p:txBody>
      </p:sp>
      <p:sp>
        <p:nvSpPr>
          <p:cNvPr id="14" name="Дата 3"/>
          <p:cNvSpPr>
            <a:spLocks noGrp="1" noEditPoints="1"/>
          </p:cNvSpPr>
          <p:nvPr>
            <p:ph type="dt" sz="half" idx="10"/>
          </p:nvPr>
        </p:nvSpPr>
        <p:spPr>
          <a:xfrm>
            <a:off x="442914" y="5957999"/>
            <a:ext cx="3457574" cy="900000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r>
              <a:rPr lang="ru"/>
              <a:t>Воскресенье, 7 февраля 20ГГ</a:t>
            </a:r>
            <a:endParaRPr lang="en-US" dirty="0"/>
          </a:p>
        </p:txBody>
      </p:sp>
      <p:sp>
        <p:nvSpPr>
          <p:cNvPr id="15" name="Нижний колонтитул 4"/>
          <p:cNvSpPr>
            <a:spLocks noGrp="1" noEditPoints="1"/>
          </p:cNvSpPr>
          <p:nvPr>
            <p:ph type="ftr" sz="quarter" idx="11"/>
          </p:nvPr>
        </p:nvSpPr>
        <p:spPr>
          <a:xfrm>
            <a:off x="4367213" y="5957999"/>
            <a:ext cx="5400675" cy="900000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r>
              <a:rPr lang="ru"/>
              <a:t>Образец текста нижнего колонтитула</a:t>
            </a: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0" y="5958000"/>
            <a:ext cx="121932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5"/>
          <p:cNvSpPr>
            <a:spLocks noGrp="1" noEditPoints="1"/>
          </p:cNvSpPr>
          <p:nvPr>
            <p:ph type="sldNum" sz="quarter" idx="12"/>
          </p:nvPr>
        </p:nvSpPr>
        <p:spPr>
          <a:xfrm>
            <a:off x="10236199" y="5957999"/>
            <a:ext cx="1476375" cy="900000"/>
          </a:xfrm>
          <a:prstGeom prst="rect">
            <a:avLst/>
          </a:prstGeom>
        </p:spPr>
        <p:txBody>
          <a:bodyPr tIns="72000" bIns="72000" rtlCol="0"/>
          <a:lstStyle>
            <a:lvl1pPr algn="r">
              <a:defRPr sz="3600" b="0">
                <a:ln w="6350">
                  <a:noFill/>
                </a:ln>
                <a:solidFill>
                  <a:schemeClr val="tx2"/>
                </a:solidFill>
              </a:defRPr>
            </a:lvl1pPr>
          </a:lstStyle>
          <a:p>
            <a:pPr rtl="0"/>
            <a:fld id="{63F9D384-533B-4C4E-B660-F861AA07D17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hf dt="0" sldNum="0" hdr="0" ft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>
          <a:xfrm>
            <a:off x="442800" y="327600"/>
            <a:ext cx="11269660" cy="1141200"/>
          </a:xfrm>
        </p:spPr>
        <p:txBody>
          <a:bodyPr rtlCol="0"/>
          <a:lstStyle>
            <a:lvl1pPr>
              <a:lnSpc>
                <a:spcPct val="100000"/>
              </a:lnSpc>
            </a:lvl1pPr>
          </a:lstStyle>
          <a:p>
            <a:pPr rtl="0"/>
            <a:r>
              <a:rPr lang="ru"/>
              <a:t>Образец заголовка</a:t>
            </a:r>
            <a:endParaRPr lang="en-US" dirty="0"/>
          </a:p>
        </p:txBody>
      </p:sp>
      <p:sp>
        <p:nvSpPr>
          <p:cNvPr id="3" name="Объект 2"/>
          <p:cNvSpPr>
            <a:spLocks noGrp="1" noEditPoints="1"/>
          </p:cNvSpPr>
          <p:nvPr>
            <p:ph sz="half" idx="1"/>
          </p:nvPr>
        </p:nvSpPr>
        <p:spPr>
          <a:xfrm>
            <a:off x="442914" y="1825625"/>
            <a:ext cx="5400675" cy="3698875"/>
          </a:xfrm>
        </p:spPr>
        <p:txBody>
          <a:bodyPr rtlCol="0"/>
          <a:lstStyle/>
          <a:p>
            <a:pPr lvl="0" rtl="0"/>
            <a:r>
              <a:rPr lang="ru"/>
              <a:t>Щелкните, чтобы изменить стили текста образца слайда</a:t>
            </a:r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  <a:endParaRPr lang="en-US" dirty="0"/>
          </a:p>
        </p:txBody>
      </p:sp>
      <p:sp>
        <p:nvSpPr>
          <p:cNvPr id="4" name="Объект 3"/>
          <p:cNvSpPr>
            <a:spLocks noGrp="1" noEditPoints="1"/>
          </p:cNvSpPr>
          <p:nvPr>
            <p:ph sz="half" idx="2"/>
          </p:nvPr>
        </p:nvSpPr>
        <p:spPr>
          <a:xfrm>
            <a:off x="6311899" y="1825625"/>
            <a:ext cx="5400675" cy="3698875"/>
          </a:xfrm>
        </p:spPr>
        <p:txBody>
          <a:bodyPr rtlCol="0"/>
          <a:lstStyle/>
          <a:p>
            <a:pPr lvl="0" rtl="0"/>
            <a:r>
              <a:rPr lang="ru"/>
              <a:t>Щелкните, чтобы изменить стили текста образца слайда</a:t>
            </a:r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  <a:endParaRPr lang="en-US" dirty="0"/>
          </a:p>
        </p:txBody>
      </p:sp>
      <p:sp>
        <p:nvSpPr>
          <p:cNvPr id="16" name="Дата 3"/>
          <p:cNvSpPr>
            <a:spLocks noGrp="1" noEditPoints="1"/>
          </p:cNvSpPr>
          <p:nvPr>
            <p:ph type="dt" sz="half" idx="10"/>
          </p:nvPr>
        </p:nvSpPr>
        <p:spPr>
          <a:xfrm>
            <a:off x="442914" y="5957999"/>
            <a:ext cx="3457574" cy="900000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r>
              <a:rPr lang="ru"/>
              <a:t>Воскресенье, 7 февраля 20ГГ</a:t>
            </a:r>
            <a:endParaRPr lang="en-US" dirty="0"/>
          </a:p>
        </p:txBody>
      </p:sp>
      <p:sp>
        <p:nvSpPr>
          <p:cNvPr id="17" name="Нижний колонтитул 4"/>
          <p:cNvSpPr>
            <a:spLocks noGrp="1" noEditPoints="1"/>
          </p:cNvSpPr>
          <p:nvPr>
            <p:ph type="ftr" sz="quarter" idx="11"/>
          </p:nvPr>
        </p:nvSpPr>
        <p:spPr>
          <a:xfrm>
            <a:off x="4367213" y="5957999"/>
            <a:ext cx="5400675" cy="900000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r>
              <a:rPr lang="ru"/>
              <a:t>Образец текста нижнего колонтитула</a:t>
            </a: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0" y="5958000"/>
            <a:ext cx="121932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Номер слайда 5"/>
          <p:cNvSpPr>
            <a:spLocks noGrp="1" noEditPoints="1"/>
          </p:cNvSpPr>
          <p:nvPr>
            <p:ph type="sldNum" sz="quarter" idx="12"/>
          </p:nvPr>
        </p:nvSpPr>
        <p:spPr>
          <a:xfrm>
            <a:off x="10236199" y="5957999"/>
            <a:ext cx="1476375" cy="900000"/>
          </a:xfrm>
          <a:prstGeom prst="rect">
            <a:avLst/>
          </a:prstGeom>
        </p:spPr>
        <p:txBody>
          <a:bodyPr tIns="72000" bIns="72000" rtlCol="0"/>
          <a:lstStyle>
            <a:lvl1pPr algn="r">
              <a:defRPr sz="3600" b="0">
                <a:ln w="6350">
                  <a:noFill/>
                </a:ln>
                <a:solidFill>
                  <a:schemeClr val="tx2"/>
                </a:solidFill>
              </a:defRPr>
            </a:lvl1pPr>
          </a:lstStyle>
          <a:p>
            <a:pPr rtl="0"/>
            <a:fld id="{63F9D384-533B-4C4E-B660-F861AA07D17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hf dt="0" sldNum="0" hdr="0" ft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>
          <a:xfrm>
            <a:off x="442915" y="383270"/>
            <a:ext cx="3457573" cy="1373076"/>
          </a:xfrm>
        </p:spPr>
        <p:txBody>
          <a:bodyPr rtlCol="0" anchor="t">
            <a:normAutofit/>
          </a:bodyPr>
          <a:lstStyle>
            <a:lvl1pPr>
              <a:lnSpc>
                <a:spcPct val="100000"/>
              </a:lnSpc>
              <a:defRPr sz="2400"/>
            </a:lvl1pPr>
          </a:lstStyle>
          <a:p>
            <a:pPr rtl="0"/>
            <a:r>
              <a:rPr lang="ru"/>
              <a:t>Образец заголовка</a:t>
            </a:r>
            <a:endParaRPr lang="en-US" dirty="0"/>
          </a:p>
        </p:txBody>
      </p:sp>
      <p:sp>
        <p:nvSpPr>
          <p:cNvPr id="3" name="Объект 2"/>
          <p:cNvSpPr>
            <a:spLocks noGrp="1" noEditPoints="1"/>
          </p:cNvSpPr>
          <p:nvPr>
            <p:ph idx="1"/>
          </p:nvPr>
        </p:nvSpPr>
        <p:spPr>
          <a:xfrm>
            <a:off x="4367213" y="349369"/>
            <a:ext cx="7345362" cy="5167187"/>
          </a:xfrm>
        </p:spPr>
        <p:txBody>
          <a:bodyPr rtlCol="0"/>
          <a:lstStyle>
            <a:lvl1pPr>
              <a:lnSpc>
                <a:spcPct val="112000"/>
              </a:lnSpc>
              <a:defRPr sz="3200">
                <a:solidFill>
                  <a:schemeClr val="tx2">
                    <a:alpha val="77000"/>
                  </a:schemeClr>
                </a:solidFill>
              </a:defRPr>
            </a:lvl1pPr>
            <a:lvl2pPr>
              <a:lnSpc>
                <a:spcPct val="112000"/>
              </a:lnSpc>
              <a:defRPr sz="3200">
                <a:solidFill>
                  <a:schemeClr val="tx2">
                    <a:alpha val="77000"/>
                  </a:schemeClr>
                </a:solidFill>
              </a:defRPr>
            </a:lvl2pPr>
            <a:lvl3pPr>
              <a:lnSpc>
                <a:spcPct val="120000"/>
              </a:lnSpc>
              <a:defRPr sz="2000">
                <a:solidFill>
                  <a:schemeClr val="tx2">
                    <a:alpha val="77000"/>
                  </a:schemeClr>
                </a:solidFill>
              </a:defRPr>
            </a:lvl3pPr>
            <a:lvl4pPr>
              <a:lnSpc>
                <a:spcPct val="120000"/>
              </a:lnSpc>
              <a:defRPr sz="2000">
                <a:solidFill>
                  <a:schemeClr val="tx2">
                    <a:alpha val="77000"/>
                  </a:schemeClr>
                </a:solidFill>
              </a:defRPr>
            </a:lvl4pPr>
            <a:lvl5pPr>
              <a:lnSpc>
                <a:spcPct val="120000"/>
              </a:lnSpc>
              <a:defRPr sz="1600">
                <a:solidFill>
                  <a:schemeClr val="tx2">
                    <a:alpha val="77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"/>
              <a:t>Щелкните, чтобы изменить стили текста образца слайда</a:t>
            </a:r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  <a:endParaRPr lang="en-US" dirty="0"/>
          </a:p>
        </p:txBody>
      </p:sp>
      <p:sp>
        <p:nvSpPr>
          <p:cNvPr id="4" name="Текст 3"/>
          <p:cNvSpPr>
            <a:spLocks noGrp="1" noEditPoints="1"/>
          </p:cNvSpPr>
          <p:nvPr>
            <p:ph type="body" sz="half" idx="2"/>
          </p:nvPr>
        </p:nvSpPr>
        <p:spPr>
          <a:xfrm>
            <a:off x="442915" y="2264229"/>
            <a:ext cx="3457573" cy="3171372"/>
          </a:xfrm>
        </p:spPr>
        <p:txBody>
          <a:bodyPr rtlCol="0">
            <a:normAutofit/>
          </a:bodyPr>
          <a:lstStyle>
            <a:lvl1pPr marL="0" indent="0">
              <a:buNone/>
              <a:defRPr sz="1600">
                <a:solidFill>
                  <a:schemeClr val="tx2">
                    <a:alpha val="77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"/>
              <a:t>Щелкните, чтобы изменить стили текста образца слайда</a:t>
            </a:r>
          </a:p>
        </p:txBody>
      </p:sp>
      <p:sp>
        <p:nvSpPr>
          <p:cNvPr id="17" name="Дата 3"/>
          <p:cNvSpPr>
            <a:spLocks noGrp="1" noEditPoints="1"/>
          </p:cNvSpPr>
          <p:nvPr>
            <p:ph type="dt" sz="half" idx="10"/>
          </p:nvPr>
        </p:nvSpPr>
        <p:spPr>
          <a:xfrm>
            <a:off x="442914" y="5957999"/>
            <a:ext cx="3457574" cy="900000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r>
              <a:rPr lang="ru"/>
              <a:t>Воскресенье, 7 февраля 20ГГ</a:t>
            </a:r>
            <a:endParaRPr lang="en-US" dirty="0"/>
          </a:p>
        </p:txBody>
      </p:sp>
      <p:sp>
        <p:nvSpPr>
          <p:cNvPr id="18" name="Нижний колонтитул 4"/>
          <p:cNvSpPr>
            <a:spLocks noGrp="1" noEditPoints="1"/>
          </p:cNvSpPr>
          <p:nvPr>
            <p:ph type="ftr" sz="quarter" idx="11"/>
          </p:nvPr>
        </p:nvSpPr>
        <p:spPr>
          <a:xfrm>
            <a:off x="4367213" y="5957999"/>
            <a:ext cx="5400675" cy="900000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r>
              <a:rPr lang="ru"/>
              <a:t>Образец текста нижнего колонтитула</a:t>
            </a: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0" y="5958000"/>
            <a:ext cx="121932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Номер слайда 5"/>
          <p:cNvSpPr>
            <a:spLocks noGrp="1" noEditPoints="1"/>
          </p:cNvSpPr>
          <p:nvPr>
            <p:ph type="sldNum" sz="quarter" idx="12"/>
          </p:nvPr>
        </p:nvSpPr>
        <p:spPr>
          <a:xfrm>
            <a:off x="10236199" y="5957999"/>
            <a:ext cx="1476375" cy="900000"/>
          </a:xfrm>
          <a:prstGeom prst="rect">
            <a:avLst/>
          </a:prstGeom>
        </p:spPr>
        <p:txBody>
          <a:bodyPr tIns="72000" bIns="72000" rtlCol="0"/>
          <a:lstStyle>
            <a:lvl1pPr algn="r">
              <a:defRPr sz="3600" b="0">
                <a:ln w="6350">
                  <a:noFill/>
                </a:ln>
                <a:solidFill>
                  <a:schemeClr val="tx2"/>
                </a:solidFill>
              </a:defRPr>
            </a:lvl1pPr>
          </a:lstStyle>
          <a:p>
            <a:pPr rtl="0"/>
            <a:fld id="{63F9D384-533B-4C4E-B660-F861AA07D17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hf dt="0" sldNum="0" hdr="0" ft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>
          <a:xfrm>
            <a:off x="1335088" y="441324"/>
            <a:ext cx="3932237" cy="952047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"/>
              <a:t>Образец заголовка</a:t>
            </a:r>
            <a:endParaRPr lang="en-US" dirty="0"/>
          </a:p>
        </p:txBody>
      </p:sp>
      <p:sp>
        <p:nvSpPr>
          <p:cNvPr id="3" name="Рисунок 2"/>
          <p:cNvSpPr>
            <a:spLocks noGrp="1" noEditPoints="1"/>
          </p:cNvSpPr>
          <p:nvPr>
            <p:ph type="pic" idx="1"/>
          </p:nvPr>
        </p:nvSpPr>
        <p:spPr>
          <a:xfrm>
            <a:off x="5678488" y="441324"/>
            <a:ext cx="6078083" cy="5508626"/>
          </a:xfrm>
        </p:spPr>
        <p:txBody>
          <a:bodyPr rtlCol="0"/>
          <a:lstStyle>
            <a:lvl1pPr marL="0" indent="0">
              <a:buNone/>
              <a:defRPr sz="3200">
                <a:solidFill>
                  <a:schemeClr val="tx2">
                    <a:alpha val="77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 rtl="0"/>
            <a:r>
              <a:rPr lang="ru"/>
              <a:t>Щелкните значок, чтобы добавить фото</a:t>
            </a:r>
          </a:p>
        </p:txBody>
      </p:sp>
      <p:sp>
        <p:nvSpPr>
          <p:cNvPr id="4" name="Текст 3"/>
          <p:cNvSpPr>
            <a:spLocks noGrp="1" noEditPoints="1"/>
          </p:cNvSpPr>
          <p:nvPr>
            <p:ph type="body" sz="half" idx="2"/>
          </p:nvPr>
        </p:nvSpPr>
        <p:spPr>
          <a:xfrm>
            <a:off x="1335088" y="1778000"/>
            <a:ext cx="3932237" cy="4171950"/>
          </a:xfrm>
        </p:spPr>
        <p:txBody>
          <a:bodyPr rtlCol="0"/>
          <a:lstStyle>
            <a:lvl1pPr marL="0" indent="0">
              <a:buNone/>
              <a:defRPr sz="1600">
                <a:solidFill>
                  <a:schemeClr val="tx2">
                    <a:alpha val="77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"/>
              <a:t>Щелкните, чтобы изменить стили текста образца слайда</a:t>
            </a:r>
          </a:p>
        </p:txBody>
      </p:sp>
      <p:sp>
        <p:nvSpPr>
          <p:cNvPr id="12" name="Дата 3"/>
          <p:cNvSpPr>
            <a:spLocks noGrp="1" noEditPoints="1"/>
          </p:cNvSpPr>
          <p:nvPr>
            <p:ph type="dt" sz="half" idx="10"/>
          </p:nvPr>
        </p:nvSpPr>
        <p:spPr>
          <a:xfrm rot="5400000">
            <a:off x="-935887" y="1377212"/>
            <a:ext cx="2771775" cy="900000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r>
              <a:rPr lang="ru"/>
              <a:t>Воскресенье, 7 февраля 20ГГ</a:t>
            </a:r>
            <a:endParaRPr lang="en-US" dirty="0"/>
          </a:p>
        </p:txBody>
      </p:sp>
      <p:sp>
        <p:nvSpPr>
          <p:cNvPr id="13" name="Нижний колонтитул 4"/>
          <p:cNvSpPr>
            <a:spLocks noGrp="1" noEditPoints="1"/>
          </p:cNvSpPr>
          <p:nvPr>
            <p:ph type="ftr" sz="quarter" idx="11"/>
          </p:nvPr>
        </p:nvSpPr>
        <p:spPr>
          <a:xfrm rot="5400000">
            <a:off x="-810475" y="4239475"/>
            <a:ext cx="2520950" cy="900000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r>
              <a:rPr lang="ru"/>
              <a:t>Образец текста нижнего колонтитула</a:t>
            </a:r>
          </a:p>
        </p:txBody>
      </p:sp>
      <p:sp>
        <p:nvSpPr>
          <p:cNvPr id="14" name="Номер слайда 5"/>
          <p:cNvSpPr>
            <a:spLocks noGrp="1" noEditPoints="1"/>
          </p:cNvSpPr>
          <p:nvPr>
            <p:ph type="sldNum" sz="quarter" idx="12"/>
          </p:nvPr>
        </p:nvSpPr>
        <p:spPr>
          <a:xfrm>
            <a:off x="0" y="5949950"/>
            <a:ext cx="900000" cy="900000"/>
          </a:xfrm>
          <a:prstGeom prst="rect">
            <a:avLst/>
          </a:prstGeom>
        </p:spPr>
        <p:txBody>
          <a:bodyPr lIns="72000" rIns="72000" rtlCol="0">
            <a:normAutofit/>
          </a:bodyPr>
          <a:lstStyle>
            <a:lvl1pPr algn="ctr">
              <a:defRPr sz="3600" b="0">
                <a:ln w="6350">
                  <a:noFill/>
                </a:ln>
                <a:solidFill>
                  <a:schemeClr val="tx2"/>
                </a:solidFill>
              </a:defRPr>
            </a:lvl1pPr>
          </a:lstStyle>
          <a:p>
            <a:pPr rtl="0"/>
            <a:fld id="{63F9D384-533B-4C4E-B660-F861AA07D173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900000" y="0"/>
            <a:ext cx="0" cy="685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hf dt="0" sldNum="0" hdr="0" ftr="0"/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" Type="http://schemas.openxmlformats.org/officeDocument/2006/relationships/slideLayout" Target="../slideLayouts/slideLayout2.xml"/><Relationship Id="rId20" Type="http://schemas.openxmlformats.org/officeDocument/2006/relationships/theme" Target="../theme/theme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>
          <a:xfrm>
            <a:off x="1342800" y="327600"/>
            <a:ext cx="10407600" cy="114120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pPr rtl="0"/>
            <a:r>
              <a:rPr lang="ru"/>
              <a:t>Образец заголовка</a:t>
            </a:r>
            <a:endParaRPr lang="en-US" dirty="0"/>
          </a:p>
        </p:txBody>
      </p:sp>
      <p:sp>
        <p:nvSpPr>
          <p:cNvPr id="3" name="Текст 2"/>
          <p:cNvSpPr>
            <a:spLocks noGrp="1" noEditPoints="1"/>
          </p:cNvSpPr>
          <p:nvPr>
            <p:ph type="body" idx="1"/>
          </p:nvPr>
        </p:nvSpPr>
        <p:spPr>
          <a:xfrm>
            <a:off x="1342800" y="2059200"/>
            <a:ext cx="10407600" cy="4356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 rtl="0"/>
            <a:r>
              <a:rPr lang="ru"/>
              <a:t>Щелкните, чтобы изменить стили текста образца слайда</a:t>
            </a:r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  <a:endParaRPr lang="en-US" dirty="0"/>
          </a:p>
        </p:txBody>
      </p:sp>
      <p:sp>
        <p:nvSpPr>
          <p:cNvPr id="7" name="Дата 3"/>
          <p:cNvSpPr>
            <a:spLocks noGrp="1" noEditPoints="1"/>
          </p:cNvSpPr>
          <p:nvPr>
            <p:ph type="dt" sz="half" idx="2"/>
          </p:nvPr>
        </p:nvSpPr>
        <p:spPr>
          <a:xfrm rot="5400000">
            <a:off x="-936000" y="1378800"/>
            <a:ext cx="2772000" cy="900000"/>
          </a:xfrm>
          <a:prstGeom prst="rect">
            <a:avLst/>
          </a:prstGeom>
        </p:spPr>
        <p:txBody>
          <a:bodyPr lIns="0" tIns="72000" rIns="0" bIns="72000" rtlCol="0" anchor="ctr"/>
          <a:lstStyle>
            <a:lvl1pPr algn="l">
              <a:defRPr sz="1000" cap="all" spc="200" baseline="0">
                <a:solidFill>
                  <a:schemeClr val="tx2"/>
                </a:solidFill>
                <a:latin typeface="+mn-lt"/>
                <a:ea typeface="Microsoft Sans Serif" pitchFamily="34" charset="0" panose="020B0604020202020204"/>
                <a:cs typeface="Microsoft Sans Serif" pitchFamily="34" charset="0" panose="020B0604020202020204"/>
              </a:defRPr>
            </a:lvl1pPr>
          </a:lstStyle>
          <a:p>
            <a:pPr rtl="0"/>
            <a:r>
              <a:rPr lang="ru"/>
              <a:t>Воскресенье, 7 февраля 20ГГ</a:t>
            </a:r>
            <a:endParaRPr lang="en-US" dirty="0">
              <a:latin typeface="+mn-lt"/>
            </a:endParaRPr>
          </a:p>
        </p:txBody>
      </p:sp>
      <p:sp>
        <p:nvSpPr>
          <p:cNvPr id="8" name="Нижний колонтитул 4"/>
          <p:cNvSpPr>
            <a:spLocks noGrp="1" noEditPoints="1"/>
          </p:cNvSpPr>
          <p:nvPr>
            <p:ph type="ftr" sz="quarter" idx="3"/>
          </p:nvPr>
        </p:nvSpPr>
        <p:spPr>
          <a:xfrm rot="5400000">
            <a:off x="-810000" y="4240800"/>
            <a:ext cx="2520000" cy="900000"/>
          </a:xfrm>
          <a:prstGeom prst="rect">
            <a:avLst/>
          </a:prstGeom>
        </p:spPr>
        <p:txBody>
          <a:bodyPr lIns="0" tIns="72000" rIns="0" bIns="72000" rtlCol="0" anchor="ctr"/>
          <a:lstStyle>
            <a:lvl1pPr algn="l">
              <a:defRPr sz="1000" cap="all" spc="200" baseline="0">
                <a:solidFill>
                  <a:schemeClr val="tx2"/>
                </a:solidFill>
                <a:latin typeface="+mn-lt"/>
                <a:ea typeface="Microsoft Sans Serif" pitchFamily="34" charset="0" panose="020B0604020202020204"/>
                <a:cs typeface="Microsoft Sans Serif" pitchFamily="34" charset="0" panose="020B0604020202020204"/>
              </a:defRPr>
            </a:lvl1pPr>
          </a:lstStyle>
          <a:p>
            <a:pPr rtl="0"/>
            <a:r>
              <a:rPr lang="ru"/>
              <a:t>Образец текста нижнего колонтитула</a:t>
            </a:r>
            <a:endParaRPr lang="en-US" dirty="0">
              <a:latin typeface="+mn-lt"/>
            </a:endParaRPr>
          </a:p>
        </p:txBody>
      </p:sp>
      <p:sp>
        <p:nvSpPr>
          <p:cNvPr id="9" name="Номер слайда 5"/>
          <p:cNvSpPr>
            <a:spLocks noGrp="1" noEditPoints="1"/>
          </p:cNvSpPr>
          <p:nvPr>
            <p:ph type="sldNum" sz="quarter" idx="4"/>
          </p:nvPr>
        </p:nvSpPr>
        <p:spPr>
          <a:xfrm>
            <a:off x="0" y="5958000"/>
            <a:ext cx="900000" cy="900000"/>
          </a:xfrm>
          <a:prstGeom prst="rect">
            <a:avLst/>
          </a:prstGeom>
        </p:spPr>
        <p:txBody>
          <a:bodyPr lIns="0" tIns="0" rIns="0" bIns="0" rtlCol="0" anchor="ctr"/>
          <a:lstStyle>
            <a:lvl1pPr algn="ctr">
              <a:defRPr sz="3600" b="0">
                <a:ln w="6350">
                  <a:solidFill>
                    <a:schemeClr val="tx2">
                      <a:alpha val="80000"/>
                    </a:schemeClr>
                  </a:solidFill>
                </a:ln>
                <a:noFill/>
                <a:latin typeface="+mn-lt"/>
                <a:ea typeface="Microsoft Sans Serif" pitchFamily="34" charset="0" panose="020B0604020202020204"/>
                <a:cs typeface="Microsoft Sans Serif" pitchFamily="34" charset="0" panose="020B0604020202020204"/>
              </a:defRPr>
            </a:lvl1pPr>
          </a:lstStyle>
          <a:p>
            <a:pPr rtl="0"/>
            <a:fld id="{63F9D384-533B-4C4E-B660-F861AA07D173}" type="slidenum">
              <a:rPr lang="en-US" smtClean="0"/>
              <a:t>‹#›</a:t>
            </a:fld>
            <a:endParaRPr lang="en-US" dirty="0"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</p:sldLayoutIdLst>
  <p:hf dt="0"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800" kern="1200">
          <a:solidFill>
            <a:schemeClr val="tx2"/>
          </a:solidFill>
          <a:latin typeface="+mj-lt"/>
          <a:ea typeface="Microsoft Sans Serif" pitchFamily="34" charset="0" panose="020B0604020202020204"/>
          <a:cs typeface="Microsoft Sans Serif" pitchFamily="34" charset="0" panose="020B0604020202020204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800"/>
        </a:spcBef>
        <a:buSzPct val="70000"/>
        <a:buFont typeface="Wingdings 2" pitchFamily="18" charset="2" panose="05020102010507070707"/>
        <a:buNone/>
        <a:defRPr sz="2000" kern="1200">
          <a:solidFill>
            <a:schemeClr val="tx2">
              <a:alpha val="77000"/>
            </a:schemeClr>
          </a:solidFill>
          <a:latin typeface="+mn-lt"/>
          <a:ea typeface="Microsoft Sans Serif" pitchFamily="34" charset="0" panose="020B0604020202020204"/>
          <a:cs typeface="Microsoft Sans Serif" pitchFamily="34" charset="0" panose="020B0604020202020204"/>
        </a:defRPr>
      </a:lvl1pPr>
      <a:lvl2pPr marL="360000" indent="0" algn="l" defTabSz="914400" rtl="0" eaLnBrk="1" latinLnBrk="0" hangingPunct="1">
        <a:lnSpc>
          <a:spcPct val="120000"/>
        </a:lnSpc>
        <a:spcBef>
          <a:spcPts val="800"/>
        </a:spcBef>
        <a:buSzPct val="70000"/>
        <a:buFont typeface="Wingdings 2" pitchFamily="18" charset="2" panose="05020102010507070707"/>
        <a:buNone/>
        <a:defRPr sz="2000" kern="1200">
          <a:solidFill>
            <a:schemeClr val="tx2">
              <a:alpha val="77000"/>
            </a:schemeClr>
          </a:solidFill>
          <a:latin typeface="+mn-lt"/>
          <a:ea typeface="Microsoft Sans Serif" pitchFamily="34" charset="0" panose="020B0604020202020204"/>
          <a:cs typeface="Microsoft Sans Serif" pitchFamily="34" charset="0" panose="020B0604020202020204"/>
        </a:defRPr>
      </a:lvl2pPr>
      <a:lvl3pPr marL="855000" indent="0" algn="l" defTabSz="914400" rtl="0" eaLnBrk="1" latinLnBrk="0" hangingPunct="1">
        <a:lnSpc>
          <a:spcPct val="120000"/>
        </a:lnSpc>
        <a:spcBef>
          <a:spcPts val="800"/>
        </a:spcBef>
        <a:buSzPct val="70000"/>
        <a:buFont typeface="Wingdings 2" pitchFamily="18" charset="2" panose="05020102010507070707"/>
        <a:buNone/>
        <a:defRPr sz="1600" kern="1200">
          <a:solidFill>
            <a:schemeClr val="tx2">
              <a:alpha val="77000"/>
            </a:schemeClr>
          </a:solidFill>
          <a:latin typeface="+mn-lt"/>
          <a:ea typeface="Microsoft Sans Serif" pitchFamily="34" charset="0" panose="020B0604020202020204"/>
          <a:cs typeface="Microsoft Sans Serif" pitchFamily="34" charset="0" panose="020B0604020202020204"/>
        </a:defRPr>
      </a:lvl3pPr>
      <a:lvl4pPr marL="1312200" indent="0" algn="l" defTabSz="914400" rtl="0" eaLnBrk="1" latinLnBrk="0" hangingPunct="1">
        <a:lnSpc>
          <a:spcPct val="120000"/>
        </a:lnSpc>
        <a:spcBef>
          <a:spcPts val="800"/>
        </a:spcBef>
        <a:buSzPct val="70000"/>
        <a:buFont typeface="Wingdings 2" pitchFamily="18" charset="2" panose="05020102010507070707"/>
        <a:buNone/>
        <a:defRPr sz="1600" kern="1200">
          <a:solidFill>
            <a:schemeClr val="tx2">
              <a:alpha val="77000"/>
            </a:schemeClr>
          </a:solidFill>
          <a:latin typeface="+mn-lt"/>
          <a:ea typeface="Microsoft Sans Serif" pitchFamily="34" charset="0" panose="020B0604020202020204"/>
          <a:cs typeface="Microsoft Sans Serif" pitchFamily="34" charset="0" panose="020B0604020202020204"/>
        </a:defRPr>
      </a:lvl4pPr>
      <a:lvl5pPr marL="1769400" indent="0" algn="l" defTabSz="914400" rtl="0" eaLnBrk="1" latinLnBrk="0" hangingPunct="1">
        <a:lnSpc>
          <a:spcPct val="120000"/>
        </a:lnSpc>
        <a:spcBef>
          <a:spcPts val="800"/>
        </a:spcBef>
        <a:buSzPct val="70000"/>
        <a:buFont typeface="Wingdings 2" pitchFamily="18" charset="2" panose="05020102010507070707"/>
        <a:buNone/>
        <a:defRPr sz="1600" kern="1200">
          <a:solidFill>
            <a:schemeClr val="tx2">
              <a:alpha val="77000"/>
            </a:schemeClr>
          </a:solidFill>
          <a:latin typeface="+mn-lt"/>
          <a:ea typeface="Microsoft Sans Serif" pitchFamily="34" charset="0" panose="020B0604020202020204"/>
          <a:cs typeface="Microsoft Sans Serif" pitchFamily="34" charset="0" panose="020B0604020202020204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diagramData" Target="../diagrams/data1.xml"/><Relationship Id="rId2" Type="http://schemas.openxmlformats.org/officeDocument/2006/relationships/diagramLayout" Target="../diagrams/layout1.xml"/><Relationship Id="rId3" Type="http://schemas.openxmlformats.org/officeDocument/2006/relationships/diagramQuickStyle" Target="../diagrams/quickStyle1.xml"/><Relationship Id="rId4" Type="http://schemas.openxmlformats.org/officeDocument/2006/relationships/diagramColors" Target="../diagrams/colors1.xml"/><Relationship Id="rId5" Type="http://schemas.openxmlformats.org/officeDocument/2006/relationships/diagramDrawing" Target="../diagrams/drawing1.xml"/><Relationship Id="rId6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Аналоговые наручные серебряные часы крупным планом "/>
          <p:cNvPicPr>
            <a:picLocks noGrp="1" noChangeAspect="1"/>
          </p:cNvPicPr>
          <p:nvPr>
            <p:ph type="pic" sz="quarter" idx="13"/>
          </p:nvPr>
        </p:nvPicPr>
        <p:blipFill>
          <a:blip r:embed="rId1"/>
          <a:srcRect/>
          <a:stretch>
            <a:fillRect/>
          </a:stretch>
        </p:blipFill>
        <p:spPr>
          <a:xfrm>
            <a:off x="1588" y="0"/>
            <a:ext cx="12190412" cy="6872288"/>
          </a:xfrm>
        </p:spPr>
      </p:pic>
      <p:sp>
        <p:nvSpPr>
          <p:cNvPr id="3" name="Заголовок 2"/>
          <p:cNvSpPr>
            <a:spLocks noGrp="1" noEditPoints="1"/>
          </p:cNvSpPr>
          <p:nvPr>
            <p:ph type="ctrTitle"/>
          </p:nvPr>
        </p:nvSpPr>
        <p:spPr>
          <a:xfrm>
            <a:off x="910146" y="0"/>
            <a:ext cx="4545774" cy="4773251"/>
          </a:xfrm>
        </p:spPr>
        <p:txBody>
          <a:bodyPr rtlCol="0">
            <a:normAutofit/>
          </a:bodyPr>
          <a:lstStyle/>
          <a:p>
            <a:pPr rtl="0"/>
            <a:r>
              <a:rPr lang="ru" sz="4100" b="1" dirty="0" smtClean="0">
                <a:latin typeface="Arial" pitchFamily="34" charset="0" panose="020B0604020202020204"/>
                <a:cs typeface="Arial" pitchFamily="34" charset="0" panose="020B0604020202020204"/>
              </a:rPr>
              <a:t>РАЗВИТИЕ</a:t>
            </a:r>
            <a:br>
              <a:rPr lang="ru" sz="4100" b="1" dirty="0" smtClean="0">
                <a:latin typeface="Arial" pitchFamily="34" charset="0" panose="020B0604020202020204"/>
                <a:cs typeface="Arial" pitchFamily="34" charset="0" panose="020B0604020202020204"/>
              </a:rPr>
            </a:br>
            <a:r>
              <a:rPr lang="ru" sz="4100" b="1" dirty="0" smtClean="0">
                <a:latin typeface="Arial" pitchFamily="34" charset="0" panose="020B0604020202020204"/>
                <a:cs typeface="Arial" pitchFamily="34" charset="0" panose="020B0604020202020204"/>
              </a:rPr>
              <a:t>КООПЕРАЦИИ</a:t>
            </a:r>
            <a:br>
              <a:rPr lang="ru" sz="4100" b="1" dirty="0" smtClean="0">
                <a:latin typeface="Arial" pitchFamily="34" charset="0" panose="020B0604020202020204"/>
                <a:cs typeface="Arial" pitchFamily="34" charset="0" panose="020B0604020202020204"/>
              </a:rPr>
            </a:br>
            <a:r>
              <a:rPr lang="ru" sz="4100" b="1" dirty="0" smtClean="0">
                <a:latin typeface="Arial" pitchFamily="34" charset="0" panose="020B0604020202020204"/>
                <a:cs typeface="Arial" pitchFamily="34" charset="0" panose="020B0604020202020204"/>
              </a:rPr>
              <a:t>В РОССИИ</a:t>
            </a:r>
            <a:endParaRPr lang="ru" sz="4100" b="1" dirty="0">
              <a:latin typeface="Arial" pitchFamily="34" charset="0" panose="020B0604020202020204"/>
              <a:cs typeface="Arial" pitchFamily="34" charset="0" panose="020B0604020202020204"/>
            </a:endParaRPr>
          </a:p>
        </p:txBody>
      </p:sp>
      <p:sp>
        <p:nvSpPr>
          <p:cNvPr id="4" name="Подзаголовок 3"/>
          <p:cNvSpPr>
            <a:spLocks noGrp="1" noEditPoints="1"/>
          </p:cNvSpPr>
          <p:nvPr>
            <p:ph type="subTitle" idx="1"/>
          </p:nvPr>
        </p:nvSpPr>
        <p:spPr>
          <a:xfrm>
            <a:off x="910158" y="4787654"/>
            <a:ext cx="11281841" cy="2070345"/>
          </a:xfrm>
        </p:spPr>
        <p:txBody>
          <a:bodyPr rtlCol="0">
            <a:normAutofit/>
          </a:bodyPr>
          <a:lstStyle/>
          <a:p>
            <a:r>
              <a:rPr lang="ru-RU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 panose="020B0606020202030204"/>
              </a:rPr>
              <a:t>Дмитрий </a:t>
            </a:r>
            <a:r>
              <a:rPr lang="ru-RU" b="1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 panose="020B0606020202030204"/>
              </a:rPr>
              <a:t>Иванович ВАЛИГУРСКИЙ</a:t>
            </a:r>
            <a:endParaRPr lang="ru-RU" b="1" dirty="0">
              <a:solidFill>
                <a:schemeClr val="accent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 panose="020B0606020202030204"/>
            </a:endParaRPr>
          </a:p>
          <a:p>
            <a:r>
              <a:rPr lang="ru-RU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 panose="020B0606020202030204"/>
              </a:rPr>
              <a:t>Доктор экономических наук,</a:t>
            </a:r>
          </a:p>
          <a:p>
            <a:r>
              <a:rPr lang="ru-RU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 panose="020B0606020202030204"/>
              </a:rPr>
              <a:t>профессор Российского университета кооперации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>
          <a:xfrm>
            <a:off x="1167540" y="213300"/>
            <a:ext cx="10407600" cy="792540"/>
          </a:xfrm>
        </p:spPr>
        <p:txBody>
          <a:bodyPr rtlCol="0">
            <a:normAutofit/>
          </a:bodyPr>
          <a:lstStyle/>
          <a:p>
            <a:r>
              <a:rPr lang="ru-RU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 panose="020B0604020202020204"/>
                <a:cs typeface="Arial" pitchFamily="34" charset="0" panose="020B0604020202020204"/>
              </a:rPr>
              <a:t>Численность кооперативных формирований </a:t>
            </a:r>
            <a:br>
              <a:rPr lang="ru-RU" sz="2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 panose="020B0604020202020204"/>
                <a:cs typeface="Arial" pitchFamily="34" charset="0" panose="020B0604020202020204"/>
              </a:rPr>
            </a:br>
            <a:r>
              <a:rPr lang="ru-RU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 panose="020B0604020202020204"/>
                <a:cs typeface="Arial" pitchFamily="34" charset="0" panose="020B0604020202020204"/>
              </a:rPr>
              <a:t>в Российской Федерации по состоянию на 2023 г., ед.</a:t>
            </a:r>
            <a:endParaRPr lang="ru" sz="2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 panose="020B0604020202020204"/>
              <a:cs typeface="Arial" pitchFamily="34" charset="0" panose="020B0604020202020204"/>
            </a:endParaRPr>
          </a:p>
        </p:txBody>
      </p:sp>
      <p:sp>
        <p:nvSpPr>
          <p:cNvPr id="24" name="Нижний колонтитул 23"/>
          <p:cNvSpPr>
            <a:spLocks noGrp="1" noEditPoints="1"/>
          </p:cNvSpPr>
          <p:nvPr>
            <p:ph type="ftr" sz="quarter" idx="3"/>
          </p:nvPr>
        </p:nvSpPr>
        <p:spPr>
          <a:xfrm rot="16200000">
            <a:off x="-810000" y="4240800"/>
            <a:ext cx="2520000" cy="900000"/>
          </a:xfrm>
        </p:spPr>
        <p:txBody>
          <a:bodyPr rtlCol="0"/>
          <a:lstStyle/>
          <a:p>
            <a:r>
              <a:rPr lang="ru" b="1" dirty="0">
                <a:latin typeface="Arial" pitchFamily="34" charset="0" panose="020B0604020202020204"/>
                <a:cs typeface="Arial" pitchFamily="34" charset="0" panose="020B0604020202020204"/>
              </a:rPr>
              <a:t>РАЗВИТИЕ</a:t>
            </a:r>
            <a:br>
              <a:rPr lang="ru" b="1" dirty="0">
                <a:latin typeface="Arial" pitchFamily="34" charset="0" panose="020B0604020202020204"/>
                <a:cs typeface="Arial" pitchFamily="34" charset="0" panose="020B0604020202020204"/>
              </a:rPr>
            </a:br>
            <a:r>
              <a:rPr lang="ru" b="1" dirty="0" smtClean="0">
                <a:latin typeface="Arial" pitchFamily="34" charset="0" panose="020B0604020202020204"/>
                <a:cs typeface="Arial" pitchFamily="34" charset="0" panose="020B0604020202020204"/>
              </a:rPr>
              <a:t>КООПЕРАЦИИ В </a:t>
            </a:r>
            <a:r>
              <a:rPr lang="ru" b="1" dirty="0">
                <a:latin typeface="Arial" pitchFamily="34" charset="0" panose="020B0604020202020204"/>
                <a:cs typeface="Arial" pitchFamily="34" charset="0" panose="020B0604020202020204"/>
              </a:rPr>
              <a:t>РОССИИ</a:t>
            </a:r>
            <a:endParaRPr lang="ru" dirty="0"/>
          </a:p>
        </p:txBody>
      </p:sp>
      <p:sp>
        <p:nvSpPr>
          <p:cNvPr id="25" name="Номер слайда 24"/>
          <p:cNvSpPr>
            <a:spLocks noGrp="1" noEditPoints="1"/>
          </p:cNvSpPr>
          <p:nvPr>
            <p:ph type="sldNum" sz="quarter" idx="4"/>
          </p:nvPr>
        </p:nvSpPr>
        <p:spPr>
          <a:xfrm>
            <a:off x="0" y="5958000"/>
            <a:ext cx="900000" cy="900000"/>
          </a:xfrm>
        </p:spPr>
        <p:txBody>
          <a:bodyPr rtlCol="0"/>
          <a:lstStyle/>
          <a:p>
            <a:pPr rtl="0"/>
            <a:fld id="{63F9D384-533B-4C4E-B660-F861AA07D173}" type="slidenum">
              <a:rPr lang="en-US" smtClean="0"/>
              <a:t>2</a:t>
            </a:fld>
            <a:endParaRPr lang="en-US" dirty="0"/>
          </a:p>
        </p:txBody>
      </p:sp>
      <p:graphicFrame>
        <p:nvGraphicFramePr>
          <p:cNvPr id="33" name="Таблица 32"/>
          <p:cNvGraphicFramePr>
            <a:graphicFrameLocks noGrp="1"/>
          </p:cNvGraphicFramePr>
          <p:nvPr/>
        </p:nvGraphicFramePr>
        <p:xfrm>
          <a:off x="1135380" y="976479"/>
          <a:ext cx="10856595" cy="570966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398645"/>
                <a:gridCol w="676275"/>
                <a:gridCol w="781050"/>
                <a:gridCol w="1219200"/>
                <a:gridCol w="847725"/>
                <a:gridCol w="723900"/>
                <a:gridCol w="666750"/>
                <a:gridCol w="962025"/>
                <a:gridCol w="581025"/>
              </a:tblGrid>
              <a:tr h="240507">
                <a:tc rowSpan="2"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Виды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кооперативов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2F34"/>
                    </a:solidFill>
                  </a:tcPr>
                </a:tc>
                <a:tc rowSpan="2"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Всего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2F34"/>
                    </a:solidFill>
                  </a:tcPr>
                </a:tc>
                <a:tc gridSpan="3">
                  <a:txBody>
                    <a:bodyPr lIns="25851" tIns="0" rIns="25851" bIns="0" anchor="ctr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Из них (кол-во):</a:t>
                      </a:r>
                      <a:endParaRPr lang="ru-RU" sz="1200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25851" marR="25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2F3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 vert="vert270" lIns="36000" tIns="0" rIns="36000" bIns="0" anchor="ctr"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chemeClr val="bg1"/>
                          </a:solidFill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Уд. вес кооперативов, %</a:t>
                      </a:r>
                      <a:endParaRPr lang="ru-RU" sz="1200" b="1">
                        <a:solidFill>
                          <a:schemeClr val="bg1"/>
                        </a:solidFill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2F34"/>
                    </a:solidFill>
                  </a:tcPr>
                </a:tc>
                <a:tc gridSpan="3">
                  <a:txBody>
                    <a:bodyPr lIns="25851" tIns="0" rIns="25851" bIns="0" anchor="ctr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Из них (%):</a:t>
                      </a:r>
                      <a:endParaRPr lang="ru-RU" sz="1200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25851" marR="25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2F3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272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 vert="vert270" lIns="36000" tIns="0" rIns="36000" bIns="0" anchor="ctr"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действующие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2F34"/>
                    </a:solidFill>
                  </a:tcPr>
                </a:tc>
                <a:tc>
                  <a:txBody>
                    <a:bodyPr vert="vert270" lIns="36000" tIns="0" rIns="36000" bIns="0" anchor="ctr"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в состоянии ликвидации или банкротства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2F34"/>
                    </a:solidFill>
                  </a:tcPr>
                </a:tc>
                <a:tc>
                  <a:txBody>
                    <a:bodyPr vert="vert270" lIns="36000" tIns="0" rIns="36000" bIns="0" anchor="ctr"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недействующие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2F3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 vert="vert270" lIns="36000" tIns="0" rIns="36000" bIns="0" anchor="ctr"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действующие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2F34"/>
                    </a:solidFill>
                  </a:tcPr>
                </a:tc>
                <a:tc>
                  <a:txBody>
                    <a:bodyPr vert="vert270" lIns="36000" tIns="0" rIns="36000" bIns="0" anchor="ctr"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в состоянии ликвидации или банкротства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2F34"/>
                    </a:solidFill>
                  </a:tcPr>
                </a:tc>
                <a:tc>
                  <a:txBody>
                    <a:bodyPr vert="vert270" lIns="36000" tIns="0" rIns="36000" bIns="0" anchor="ctr"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недействующие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2F34"/>
                    </a:solidFill>
                  </a:tcPr>
                </a:tc>
              </a:tr>
              <a:tr h="243408">
                <a:tc>
                  <a:txBody>
                    <a:bodyPr lIns="36000" tIns="0" rIns="36000" bIns="0" anchor="ctr"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ВСЕГО</a:t>
                      </a:r>
                      <a:endParaRPr lang="ru-RU" sz="1200" dirty="0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184015</a:t>
                      </a:r>
                      <a:endParaRPr lang="ru-RU" sz="1200" b="1" dirty="0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155559</a:t>
                      </a:r>
                      <a:endParaRPr lang="ru-RU" sz="1200" b="1" dirty="0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1974</a:t>
                      </a:r>
                      <a:endParaRPr lang="ru-RU" sz="1200" b="1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26432</a:t>
                      </a:r>
                      <a:endParaRPr lang="ru-RU" sz="1200" b="1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100,0</a:t>
                      </a:r>
                      <a:endParaRPr lang="ru-RU" sz="1200" b="1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100,0</a:t>
                      </a:r>
                      <a:endParaRPr lang="ru-RU" sz="1200" b="1" dirty="0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100,0</a:t>
                      </a:r>
                      <a:endParaRPr lang="ru-RU" sz="1200" b="1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spc="-3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100,0</a:t>
                      </a:r>
                      <a:endParaRPr lang="ru-RU" sz="1200" b="1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507">
                <a:tc>
                  <a:txBody>
                    <a:bodyPr lIns="36000" tIns="0" rIns="36000" bIns="0" anchor="ctr"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в </a:t>
                      </a:r>
                      <a:r>
                        <a:rPr lang="ru-RU" sz="1200" dirty="0" err="1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т.ч</a:t>
                      </a:r>
                      <a:r>
                        <a:rPr lang="ru-RU" sz="1200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.</a:t>
                      </a:r>
                      <a:endParaRPr lang="ru-RU" sz="1200" dirty="0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 </a:t>
                      </a:r>
                      <a:endParaRPr lang="ru-RU" sz="1200" b="1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 </a:t>
                      </a:r>
                      <a:endParaRPr lang="ru-RU" sz="1200" b="1" dirty="0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 </a:t>
                      </a:r>
                      <a:endParaRPr lang="ru-RU" sz="1200" b="1" dirty="0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 </a:t>
                      </a:r>
                      <a:endParaRPr lang="ru-RU" sz="1200" b="1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 </a:t>
                      </a:r>
                      <a:endParaRPr lang="ru-RU" sz="1200" b="1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 </a:t>
                      </a:r>
                      <a:endParaRPr lang="ru-RU" sz="1200" b="1" dirty="0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 </a:t>
                      </a:r>
                      <a:endParaRPr lang="ru-RU" sz="1200" b="1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 </a:t>
                      </a:r>
                      <a:endParaRPr lang="ru-RU" sz="1200" b="1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019">
                <a:tc>
                  <a:txBody>
                    <a:bodyPr lIns="36000" tIns="0" rIns="36000" bIns="0" anchor="ctr"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spc="-20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Гаражные и гаражно-строительные кооперативы</a:t>
                      </a:r>
                      <a:endParaRPr lang="ru-RU" sz="1200" dirty="0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52090</a:t>
                      </a:r>
                      <a:endParaRPr lang="ru-RU" sz="1200" b="1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41632</a:t>
                      </a:r>
                      <a:endParaRPr lang="ru-RU" sz="1200" b="1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526</a:t>
                      </a:r>
                      <a:endParaRPr lang="ru-RU" sz="1200" b="1" dirty="0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9932</a:t>
                      </a:r>
                      <a:endParaRPr lang="ru-RU" sz="1200" b="1" dirty="0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28,2</a:t>
                      </a:r>
                      <a:endParaRPr lang="ru-RU" sz="1200" b="1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26,3</a:t>
                      </a:r>
                      <a:endParaRPr lang="ru-RU" sz="1200" b="1" dirty="0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26,6</a:t>
                      </a:r>
                      <a:endParaRPr lang="ru-RU" sz="1200" b="1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37,6</a:t>
                      </a:r>
                      <a:endParaRPr lang="ru-RU" sz="1200" b="1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7874">
                <a:tc>
                  <a:txBody>
                    <a:bodyPr lIns="36000" tIns="0" rIns="36000" bIns="0" anchor="ctr"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spc="-20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Жилищные, </a:t>
                      </a:r>
                      <a:r>
                        <a:rPr lang="ru-RU" sz="1200" spc="-20" dirty="0" smtClean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жилищно-строительные </a:t>
                      </a:r>
                      <a:r>
                        <a:rPr lang="ru-RU" sz="1200" spc="-20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и накопительные кооперативы</a:t>
                      </a:r>
                      <a:endParaRPr lang="ru-RU" sz="1200" dirty="0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22403</a:t>
                      </a:r>
                      <a:endParaRPr lang="ru-RU" sz="1200" b="1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14249</a:t>
                      </a:r>
                      <a:endParaRPr lang="ru-RU" sz="1200" b="1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759</a:t>
                      </a:r>
                      <a:endParaRPr lang="ru-RU" sz="1200" b="1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7395</a:t>
                      </a:r>
                      <a:endParaRPr lang="ru-RU" sz="1200" b="1" dirty="0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12,0</a:t>
                      </a:r>
                      <a:endParaRPr lang="ru-RU" sz="1200" b="1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9,1</a:t>
                      </a:r>
                      <a:endParaRPr lang="ru-RU" sz="1200" b="1" dirty="0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38,4</a:t>
                      </a:r>
                      <a:endParaRPr lang="ru-RU" sz="1200" b="1" dirty="0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27,9</a:t>
                      </a:r>
                      <a:endParaRPr lang="ru-RU" sz="1200" b="1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999">
                <a:tc>
                  <a:txBody>
                    <a:bodyPr lIns="36000" tIns="0" rIns="36000" bIns="0" anchor="ctr"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Кредитные потребительские кооперативы, вкл. граждан</a:t>
                      </a:r>
                      <a:endParaRPr lang="ru-RU" sz="1200" dirty="0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5201</a:t>
                      </a:r>
                      <a:endParaRPr lang="ru-RU" sz="1200" b="1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880</a:t>
                      </a:r>
                      <a:endParaRPr lang="ru-RU" sz="1200" b="1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448</a:t>
                      </a:r>
                      <a:endParaRPr lang="ru-RU" sz="1200" b="1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3873</a:t>
                      </a:r>
                      <a:endParaRPr lang="ru-RU" sz="1200" b="1" dirty="0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2,8</a:t>
                      </a:r>
                      <a:endParaRPr lang="ru-RU" sz="1200" b="1" dirty="0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0,5</a:t>
                      </a:r>
                      <a:endParaRPr lang="ru-RU" sz="1200" b="1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22,7</a:t>
                      </a:r>
                      <a:endParaRPr lang="ru-RU" sz="1200" b="1" dirty="0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14,6</a:t>
                      </a:r>
                      <a:endParaRPr lang="ru-RU" sz="1200" b="1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658">
                <a:tc>
                  <a:txBody>
                    <a:bodyPr lIns="36000" tIns="0" rIns="36000" bIns="0" anchor="ctr"/>
                    <a:lstStyle/>
                    <a:p>
                      <a:pPr>
                        <a:lnSpc>
                          <a:spcPct val="9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Потребительские общества</a:t>
                      </a:r>
                      <a:endParaRPr lang="ru-RU" sz="1200" dirty="0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9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7866</a:t>
                      </a:r>
                      <a:endParaRPr lang="ru-RU" sz="1200" b="1" dirty="0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9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3500</a:t>
                      </a:r>
                      <a:endParaRPr lang="ru-RU" sz="1200" b="1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9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162</a:t>
                      </a:r>
                      <a:endParaRPr lang="ru-RU" sz="1200" b="1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9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4204</a:t>
                      </a:r>
                      <a:endParaRPr lang="ru-RU" sz="1200" b="1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9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4,2</a:t>
                      </a:r>
                      <a:endParaRPr lang="ru-RU" sz="1200" b="1" dirty="0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9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2,2</a:t>
                      </a:r>
                      <a:endParaRPr lang="ru-RU" sz="1200" b="1" dirty="0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9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8,2</a:t>
                      </a:r>
                      <a:endParaRPr lang="ru-RU" sz="1200" b="1" dirty="0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9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15,8</a:t>
                      </a:r>
                      <a:endParaRPr lang="ru-RU" sz="1200" b="1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642">
                <a:tc>
                  <a:txBody>
                    <a:bodyPr lIns="36000" tIns="0" rIns="36000" bIns="0" anchor="ctr"/>
                    <a:lstStyle/>
                    <a:p>
                      <a:pPr>
                        <a:lnSpc>
                          <a:spcPct val="9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Потребительские общества Центросоюза</a:t>
                      </a:r>
                      <a:endParaRPr lang="ru-RU" sz="1200" dirty="0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9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1902</a:t>
                      </a:r>
                      <a:endParaRPr lang="ru-RU" sz="1200" b="1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9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1902</a:t>
                      </a:r>
                      <a:endParaRPr lang="ru-RU" sz="1200" b="1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9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—</a:t>
                      </a:r>
                      <a:endParaRPr lang="ru-RU" sz="1200" b="1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9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—</a:t>
                      </a:r>
                      <a:endParaRPr lang="ru-RU" sz="1200" b="1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9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1,5</a:t>
                      </a:r>
                      <a:endParaRPr lang="ru-RU" sz="1200" b="1" dirty="0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9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1,5</a:t>
                      </a:r>
                      <a:endParaRPr lang="ru-RU" sz="1200" b="1" dirty="0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9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—</a:t>
                      </a:r>
                      <a:endParaRPr lang="ru-RU" sz="1200" b="1" dirty="0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9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—</a:t>
                      </a:r>
                      <a:endParaRPr lang="ru-RU" sz="1200" b="1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8936">
                <a:tc>
                  <a:txBody>
                    <a:bodyPr lIns="36000" tIns="0" rIns="36000" bIns="0" anchor="ctr"/>
                    <a:lstStyle/>
                    <a:p>
                      <a:pPr>
                        <a:lnSpc>
                          <a:spcPct val="9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Сельскохозяйственные потребительские кооперативы</a:t>
                      </a:r>
                      <a:endParaRPr lang="ru-RU" sz="1200" dirty="0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9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6277</a:t>
                      </a:r>
                      <a:endParaRPr lang="ru-RU" sz="1200" b="1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9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6095</a:t>
                      </a:r>
                      <a:endParaRPr lang="ru-RU" sz="1200" b="1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9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62</a:t>
                      </a:r>
                      <a:endParaRPr lang="ru-RU" sz="1200" b="1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9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120</a:t>
                      </a:r>
                      <a:endParaRPr lang="ru-RU" sz="1200" b="1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9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3,4</a:t>
                      </a:r>
                      <a:endParaRPr lang="ru-RU" sz="1200" b="1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9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3,9</a:t>
                      </a:r>
                      <a:endParaRPr lang="ru-RU" sz="1200" b="1" dirty="0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9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3,2</a:t>
                      </a:r>
                      <a:endParaRPr lang="ru-RU" sz="1200" b="1" dirty="0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9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0,5</a:t>
                      </a:r>
                      <a:endParaRPr lang="ru-RU" sz="1200" b="1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6065">
                <a:tc>
                  <a:txBody>
                    <a:bodyPr lIns="36000" tIns="0" rIns="36000" bIns="0" anchor="ctr"/>
                    <a:lstStyle/>
                    <a:p>
                      <a:pPr>
                        <a:lnSpc>
                          <a:spcPct val="9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Садоводческие, огороднические или дачные потребительские кооперативы</a:t>
                      </a:r>
                      <a:endParaRPr lang="ru-RU" sz="1200" dirty="0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9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1776</a:t>
                      </a:r>
                      <a:endParaRPr lang="ru-RU" sz="1200" b="1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9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801</a:t>
                      </a:r>
                      <a:endParaRPr lang="ru-RU" sz="1200" b="1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9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17</a:t>
                      </a:r>
                      <a:endParaRPr lang="ru-RU" sz="1200" b="1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9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958</a:t>
                      </a:r>
                      <a:endParaRPr lang="ru-RU" sz="1200" b="1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9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0,9</a:t>
                      </a:r>
                      <a:endParaRPr lang="ru-RU" sz="1200" b="1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9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0,5</a:t>
                      </a:r>
                      <a:endParaRPr lang="ru-RU" sz="1200" b="1" dirty="0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9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0,7</a:t>
                      </a:r>
                      <a:endParaRPr lang="ru-RU" sz="1200" b="1" dirty="0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9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3,6</a:t>
                      </a:r>
                      <a:endParaRPr lang="ru-RU" sz="1200" b="1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6065">
                <a:tc>
                  <a:txBody>
                    <a:bodyPr lIns="36000" tIns="0" rIns="36000" bIns="0" anchor="ctr"/>
                    <a:lstStyle/>
                    <a:p>
                      <a:pPr>
                        <a:lnSpc>
                          <a:spcPct val="9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Садово-некоммерческие </a:t>
                      </a:r>
                      <a:r>
                        <a:rPr lang="ru-RU" sz="1200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товарищества собственников недвижимости</a:t>
                      </a:r>
                      <a:endParaRPr lang="ru-RU" sz="1200" dirty="0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9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74000</a:t>
                      </a:r>
                      <a:endParaRPr lang="ru-RU" sz="1200" b="1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9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74000</a:t>
                      </a:r>
                      <a:endParaRPr lang="ru-RU" sz="1200" b="1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9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—</a:t>
                      </a:r>
                      <a:endParaRPr lang="ru-RU" sz="1200" b="1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9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—</a:t>
                      </a:r>
                      <a:endParaRPr lang="ru-RU" sz="1200" b="1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9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40,2</a:t>
                      </a:r>
                      <a:endParaRPr lang="ru-RU" sz="1200" b="1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9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47,5</a:t>
                      </a:r>
                      <a:endParaRPr lang="ru-RU" sz="1200" b="1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9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—</a:t>
                      </a:r>
                      <a:endParaRPr lang="ru-RU" sz="1200" b="1" dirty="0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9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—</a:t>
                      </a:r>
                      <a:endParaRPr lang="ru-RU" sz="1200" b="1" dirty="0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6768">
                <a:tc>
                  <a:txBody>
                    <a:bodyPr lIns="36000" tIns="0" rIns="36000" bIns="0" anchor="ctr"/>
                    <a:lstStyle/>
                    <a:p>
                      <a:pPr>
                        <a:lnSpc>
                          <a:spcPct val="9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Садово-некоммерческие </a:t>
                      </a:r>
                      <a:r>
                        <a:rPr lang="ru-RU" sz="1200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товарищества собственников недвижимости Московской области</a:t>
                      </a:r>
                      <a:endParaRPr lang="ru-RU" sz="1200" dirty="0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9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12500</a:t>
                      </a:r>
                      <a:endParaRPr lang="ru-RU" sz="1200" b="1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9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12500</a:t>
                      </a:r>
                      <a:endParaRPr lang="ru-RU" sz="1200" b="1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9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—</a:t>
                      </a:r>
                      <a:endParaRPr lang="ru-RU" sz="1200" b="1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9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—</a:t>
                      </a:r>
                      <a:endParaRPr lang="ru-RU" sz="1200" b="1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9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6,8</a:t>
                      </a:r>
                      <a:endParaRPr lang="ru-RU" sz="1200" b="1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9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8,0</a:t>
                      </a:r>
                      <a:endParaRPr lang="ru-RU" sz="1200" b="1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9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—</a:t>
                      </a:r>
                      <a:endParaRPr lang="ru-RU" sz="1200" b="1" dirty="0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36000" tIns="0" rIns="36000" bIns="0" anchor="ctr"/>
                    <a:lstStyle/>
                    <a:p>
                      <a:pPr algn="ctr">
                        <a:lnSpc>
                          <a:spcPct val="9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—</a:t>
                      </a:r>
                      <a:endParaRPr lang="ru-RU" sz="1200" b="1" dirty="0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Нижний колонтитул 23"/>
          <p:cNvSpPr>
            <a:spLocks noGrp="1" noEditPoints="1"/>
          </p:cNvSpPr>
          <p:nvPr>
            <p:ph type="ftr" sz="quarter" idx="3"/>
          </p:nvPr>
        </p:nvSpPr>
        <p:spPr>
          <a:xfrm rot="16200000">
            <a:off x="-810000" y="4240800"/>
            <a:ext cx="2520000" cy="900000"/>
          </a:xfrm>
        </p:spPr>
        <p:txBody>
          <a:bodyPr rtlCol="0"/>
          <a:lstStyle/>
          <a:p>
            <a:r>
              <a:rPr lang="ru" b="1" dirty="0">
                <a:latin typeface="Arial" pitchFamily="34" charset="0" panose="020B0604020202020204"/>
                <a:cs typeface="Arial" pitchFamily="34" charset="0" panose="020B0604020202020204"/>
              </a:rPr>
              <a:t>РАЗВИТИЕ</a:t>
            </a:r>
            <a:br>
              <a:rPr lang="ru" b="1" dirty="0">
                <a:latin typeface="Arial" pitchFamily="34" charset="0" panose="020B0604020202020204"/>
                <a:cs typeface="Arial" pitchFamily="34" charset="0" panose="020B0604020202020204"/>
              </a:rPr>
            </a:br>
            <a:r>
              <a:rPr lang="ru" b="1" dirty="0" smtClean="0">
                <a:latin typeface="Arial" pitchFamily="34" charset="0" panose="020B0604020202020204"/>
                <a:cs typeface="Arial" pitchFamily="34" charset="0" panose="020B0604020202020204"/>
              </a:rPr>
              <a:t>КООПЕРАЦИИ В </a:t>
            </a:r>
            <a:r>
              <a:rPr lang="ru" b="1" dirty="0">
                <a:latin typeface="Arial" pitchFamily="34" charset="0" panose="020B0604020202020204"/>
                <a:cs typeface="Arial" pitchFamily="34" charset="0" panose="020B0604020202020204"/>
              </a:rPr>
              <a:t>РОССИИ</a:t>
            </a:r>
            <a:endParaRPr lang="ru" dirty="0"/>
          </a:p>
        </p:txBody>
      </p:sp>
      <p:sp>
        <p:nvSpPr>
          <p:cNvPr id="25" name="Номер слайда 24"/>
          <p:cNvSpPr>
            <a:spLocks noGrp="1" noEditPoints="1"/>
          </p:cNvSpPr>
          <p:nvPr>
            <p:ph type="sldNum" sz="quarter" idx="4"/>
          </p:nvPr>
        </p:nvSpPr>
        <p:spPr>
          <a:xfrm>
            <a:off x="0" y="5958000"/>
            <a:ext cx="900000" cy="900000"/>
          </a:xfrm>
        </p:spPr>
        <p:txBody>
          <a:bodyPr rtlCol="0"/>
          <a:lstStyle/>
          <a:p>
            <a:pPr rtl="0"/>
            <a:fld id="{63F9D384-533B-4C4E-B660-F861AA07D173}" type="slidenum">
              <a:rPr lang="en-US" smtClean="0"/>
              <a:t>3</a:t>
            </a:fld>
            <a:endParaRPr lang="en-US" dirty="0"/>
          </a:p>
        </p:txBody>
      </p:sp>
      <p:pic>
        <p:nvPicPr>
          <p:cNvPr id="7" name="Рисунок 6" descr="C:\Users\Сергей\AppData\Local\Microsoft\Windows\INetCache\Content.Word\ДИ Валигурский_Страница_17.jpg"/>
          <p:cNvPicPr/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690052" y="0"/>
            <a:ext cx="9716303" cy="68704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>
          <a:xfrm>
            <a:off x="1167540" y="213300"/>
            <a:ext cx="10407600" cy="792540"/>
          </a:xfrm>
        </p:spPr>
        <p:txBody>
          <a:bodyPr rtlCol="0">
            <a:normAutofit/>
          </a:bodyPr>
          <a:lstStyle/>
          <a:p>
            <a:r>
              <a:rPr lang="ru-RU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 panose="020B0604020202020204"/>
                <a:cs typeface="Arial" pitchFamily="34" charset="0" panose="020B0604020202020204"/>
              </a:rPr>
              <a:t>Как сохранить </a:t>
            </a:r>
            <a:r>
              <a:rPr lang="ru-RU" sz="2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 panose="020B0604020202020204"/>
                <a:cs typeface="Arial" pitchFamily="34" charset="0" panose="020B0604020202020204"/>
              </a:rPr>
              <a:t>деревню </a:t>
            </a:r>
            <a:r>
              <a:rPr lang="ru-RU" sz="2100" i="1" dirty="0" smtClean="0">
                <a:latin typeface="Arial" pitchFamily="34" charset="0" panose="020B0604020202020204"/>
                <a:cs typeface="Arial" pitchFamily="34" charset="0" panose="020B0604020202020204"/>
              </a:rPr>
              <a:t>(составлен автором)</a:t>
            </a:r>
            <a:endParaRPr lang="ru" sz="2100" i="1" dirty="0">
              <a:latin typeface="Arial" pitchFamily="34" charset="0" panose="020B0604020202020204"/>
              <a:cs typeface="Arial" pitchFamily="34" charset="0" panose="020B0604020202020204"/>
            </a:endParaRPr>
          </a:p>
        </p:txBody>
      </p:sp>
      <p:sp>
        <p:nvSpPr>
          <p:cNvPr id="24" name="Нижний колонтитул 23"/>
          <p:cNvSpPr>
            <a:spLocks noGrp="1" noEditPoints="1"/>
          </p:cNvSpPr>
          <p:nvPr>
            <p:ph type="ftr" sz="quarter" idx="3"/>
          </p:nvPr>
        </p:nvSpPr>
        <p:spPr>
          <a:xfrm rot="16200000">
            <a:off x="-810000" y="4240800"/>
            <a:ext cx="2520000" cy="900000"/>
          </a:xfrm>
        </p:spPr>
        <p:txBody>
          <a:bodyPr rtlCol="0"/>
          <a:lstStyle/>
          <a:p>
            <a:r>
              <a:rPr lang="ru" b="1" dirty="0">
                <a:latin typeface="Arial" pitchFamily="34" charset="0" panose="020B0604020202020204"/>
                <a:cs typeface="Arial" pitchFamily="34" charset="0" panose="020B0604020202020204"/>
              </a:rPr>
              <a:t>РАЗВИТИЕ</a:t>
            </a:r>
            <a:br>
              <a:rPr lang="ru" b="1" dirty="0">
                <a:latin typeface="Arial" pitchFamily="34" charset="0" panose="020B0604020202020204"/>
                <a:cs typeface="Arial" pitchFamily="34" charset="0" panose="020B0604020202020204"/>
              </a:rPr>
            </a:br>
            <a:r>
              <a:rPr lang="ru" b="1" dirty="0" smtClean="0">
                <a:latin typeface="Arial" pitchFamily="34" charset="0" panose="020B0604020202020204"/>
                <a:cs typeface="Arial" pitchFamily="34" charset="0" panose="020B0604020202020204"/>
              </a:rPr>
              <a:t>КООПЕРАЦИИ В </a:t>
            </a:r>
            <a:r>
              <a:rPr lang="ru" b="1" dirty="0">
                <a:latin typeface="Arial" pitchFamily="34" charset="0" panose="020B0604020202020204"/>
                <a:cs typeface="Arial" pitchFamily="34" charset="0" panose="020B0604020202020204"/>
              </a:rPr>
              <a:t>РОССИИ</a:t>
            </a:r>
            <a:endParaRPr lang="ru" dirty="0"/>
          </a:p>
        </p:txBody>
      </p:sp>
      <p:sp>
        <p:nvSpPr>
          <p:cNvPr id="25" name="Номер слайда 24"/>
          <p:cNvSpPr>
            <a:spLocks noGrp="1" noEditPoints="1"/>
          </p:cNvSpPr>
          <p:nvPr>
            <p:ph type="sldNum" sz="quarter" idx="4"/>
          </p:nvPr>
        </p:nvSpPr>
        <p:spPr>
          <a:xfrm>
            <a:off x="0" y="5958000"/>
            <a:ext cx="900000" cy="900000"/>
          </a:xfrm>
        </p:spPr>
        <p:txBody>
          <a:bodyPr rtlCol="0"/>
          <a:lstStyle/>
          <a:p>
            <a:pPr rtl="0"/>
            <a:fld id="{63F9D384-533B-4C4E-B660-F861AA07D173}" type="slidenum">
              <a:rPr lang="en-US" smtClean="0"/>
              <a:t>4</a:t>
            </a:fld>
            <a:endParaRPr lang="en-US" dirty="0"/>
          </a:p>
        </p:txBody>
      </p:sp>
      <p:grpSp>
        <p:nvGrpSpPr>
          <p:cNvPr id="6" name="Группа 5"/>
          <p:cNvGrpSpPr/>
          <p:nvPr/>
        </p:nvGrpSpPr>
        <p:grpSpPr>
          <a:xfrm>
            <a:off x="1114423" y="1000760"/>
            <a:ext cx="10820401" cy="5609590"/>
            <a:chOff x="0" y="0"/>
            <a:chExt cx="5763986" cy="4162971"/>
          </a:xfrm>
          <a:noFill/>
        </p:grpSpPr>
        <p:sp>
          <p:nvSpPr>
            <p:cNvPr id="7" name="Надпись 7"/>
            <p:cNvSpPr txBox="1"/>
            <p:nvPr/>
          </p:nvSpPr>
          <p:spPr>
            <a:xfrm>
              <a:off x="1053193" y="0"/>
              <a:ext cx="3624490" cy="359229"/>
            </a:xfrm>
            <a:prstGeom prst="rect">
              <a:avLst/>
            </a:prstGeom>
            <a:solidFill>
              <a:srgbClr val="592F34"/>
            </a:solidFill>
            <a:ln w="12700">
              <a:solidFill>
                <a:prstClr val="black"/>
              </a:solidFill>
            </a:ln>
          </p:spPr>
          <p:txBody>
            <a:bodyPr vert="horz" wrap="square" lIns="91440" tIns="45720" rIns="91440" bIns="45720" rtlCol="0" anchor="ctr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0"/>
                </a:spcAft>
              </a:pPr>
              <a:r>
                <a:rPr lang="ru-RU" b="1">
                  <a:solidFill>
                    <a:schemeClr val="bg1"/>
                  </a:solidFill>
                  <a:effectLst/>
                  <a:latin typeface="Arial" pitchFamily="34" charset="0" panose="020B0604020202020204"/>
                  <a:cs typeface="Arial" pitchFamily="34" charset="0" panose="020B0604020202020204"/>
                </a:rPr>
                <a:t>Как сохранить деревню</a:t>
              </a:r>
              <a:endParaRPr lang="ru-RU">
                <a:solidFill>
                  <a:schemeClr val="bg1"/>
                </a:solidFill>
                <a:effectLst/>
                <a:latin typeface="Arial" pitchFamily="34" charset="0" panose="020B0604020202020204"/>
                <a:ea typeface="Calibri" panose="020F0502020204030204"/>
                <a:cs typeface="Arial" pitchFamily="34" charset="0" panose="020B0604020202020204"/>
              </a:endParaRPr>
            </a:p>
          </p:txBody>
        </p:sp>
        <p:sp>
          <p:nvSpPr>
            <p:cNvPr id="8" name="Надпись 5"/>
            <p:cNvSpPr txBox="1"/>
            <p:nvPr/>
          </p:nvSpPr>
          <p:spPr>
            <a:xfrm>
              <a:off x="0" y="832757"/>
              <a:ext cx="1306195" cy="122428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2700">
              <a:solidFill>
                <a:prstClr val="black"/>
              </a:solidFill>
            </a:ln>
          </p:spPr>
          <p:txBody>
            <a:bodyPr vert="horz" wrap="square" lIns="91440" tIns="45720" rIns="91440" bIns="45720" rtlCol="0" anchor="ctr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0"/>
                </a:spcAft>
              </a:pPr>
              <a:r>
                <a:rPr lang="ru-RU" b="1" dirty="0">
                  <a:effectLst/>
                  <a:latin typeface="Arial" pitchFamily="34" charset="0" panose="020B0604020202020204"/>
                  <a:ea typeface="Calibri" panose="020F0502020204030204"/>
                  <a:cs typeface="Arial" pitchFamily="34" charset="0" panose="020B0604020202020204"/>
                </a:rPr>
                <a:t>Повысить престижность сельского труда</a:t>
              </a:r>
            </a:p>
          </p:txBody>
        </p:sp>
        <p:sp>
          <p:nvSpPr>
            <p:cNvPr id="9" name="Надпись 7"/>
            <p:cNvSpPr txBox="1"/>
            <p:nvPr/>
          </p:nvSpPr>
          <p:spPr>
            <a:xfrm>
              <a:off x="1371600" y="824593"/>
              <a:ext cx="1370965" cy="122999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2700">
              <a:solidFill>
                <a:prstClr val="black"/>
              </a:solidFill>
            </a:ln>
          </p:spPr>
          <p:txBody>
            <a:bodyPr vert="horz" wrap="square" lIns="91440" tIns="45720" rIns="91440" bIns="45720" rtlCol="0" anchor="ctr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0"/>
                </a:spcAft>
              </a:pPr>
              <a:r>
                <a:rPr lang="ru-RU" b="1">
                  <a:effectLst/>
                  <a:latin typeface="Arial" pitchFamily="34" charset="0" panose="020B0604020202020204"/>
                  <a:cs typeface="Arial" pitchFamily="34" charset="0" panose="020B0604020202020204"/>
                </a:rPr>
                <a:t>Сформировать новых собственников земли из жителей городов</a:t>
              </a:r>
              <a:endParaRPr lang="ru-RU" b="1">
                <a:effectLst/>
                <a:latin typeface="Arial" pitchFamily="34" charset="0" panose="020B0604020202020204"/>
                <a:ea typeface="Calibri" panose="020F0502020204030204"/>
                <a:cs typeface="Arial" pitchFamily="34" charset="0" panose="020B0604020202020204"/>
              </a:endParaRPr>
            </a:p>
          </p:txBody>
        </p:sp>
        <p:sp>
          <p:nvSpPr>
            <p:cNvPr id="10" name="Надпись 8"/>
            <p:cNvSpPr txBox="1"/>
            <p:nvPr/>
          </p:nvSpPr>
          <p:spPr>
            <a:xfrm>
              <a:off x="2979965" y="832757"/>
              <a:ext cx="1216025" cy="122428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2700">
              <a:solidFill>
                <a:prstClr val="black"/>
              </a:solidFill>
            </a:ln>
          </p:spPr>
          <p:txBody>
            <a:bodyPr vert="horz" wrap="square" lIns="91440" tIns="45720" rIns="91440" bIns="45720" rtlCol="0" anchor="ctr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0"/>
                </a:spcAft>
              </a:pPr>
              <a:r>
                <a:rPr lang="ru-RU" b="1">
                  <a:effectLst/>
                  <a:latin typeface="Arial" pitchFamily="34" charset="0" panose="020B0604020202020204"/>
                  <a:ea typeface="Calibri" panose="020F0502020204030204"/>
                  <a:cs typeface="Arial" pitchFamily="34" charset="0" panose="020B0604020202020204"/>
                </a:rPr>
                <a:t>Создать новые рабочие места</a:t>
              </a:r>
            </a:p>
          </p:txBody>
        </p:sp>
        <p:sp>
          <p:nvSpPr>
            <p:cNvPr id="11" name="Надпись 10"/>
            <p:cNvSpPr txBox="1"/>
            <p:nvPr/>
          </p:nvSpPr>
          <p:spPr>
            <a:xfrm>
              <a:off x="4278086" y="824593"/>
              <a:ext cx="1485900" cy="122999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2700">
              <a:solidFill>
                <a:prstClr val="black"/>
              </a:solidFill>
            </a:ln>
          </p:spPr>
          <p:txBody>
            <a:bodyPr vert="horz" wrap="square" lIns="91440" tIns="45720" rIns="91440" bIns="45720" rtlCol="0" anchor="ctr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0"/>
                </a:spcAft>
              </a:pPr>
              <a:r>
                <a:rPr lang="ru-RU" b="1">
                  <a:effectLst/>
                  <a:latin typeface="Arial" pitchFamily="34" charset="0" panose="020B0604020202020204"/>
                  <a:ea typeface="Calibri" panose="020F0502020204030204"/>
                  <a:cs typeface="Arial" pitchFamily="34" charset="0" panose="020B0604020202020204"/>
                </a:rPr>
                <a:t>Осуществлять закупку и переработку сельхоз сырья</a:t>
              </a:r>
            </a:p>
          </p:txBody>
        </p:sp>
        <p:grpSp>
          <p:nvGrpSpPr>
            <p:cNvPr id="12" name="Группа 11"/>
            <p:cNvGrpSpPr/>
            <p:nvPr/>
          </p:nvGrpSpPr>
          <p:grpSpPr>
            <a:xfrm>
              <a:off x="669472" y="2228850"/>
              <a:ext cx="4359275" cy="190500"/>
              <a:chOff x="0" y="0"/>
              <a:chExt cx="4359728" cy="190500"/>
            </a:xfrm>
            <a:grpFill/>
          </p:grpSpPr>
          <p:cxnSp>
            <p:nvCxnSpPr>
              <p:cNvPr id="26" name="Прямая соединительная линия 25"/>
              <p:cNvCxnSpPr/>
              <p:nvPr/>
            </p:nvCxnSpPr>
            <p:spPr>
              <a:xfrm>
                <a:off x="0" y="0"/>
                <a:ext cx="4359366" cy="0"/>
              </a:xfrm>
              <a:prstGeom prst="line">
                <a:avLst/>
              </a:prstGeom>
              <a:grpFill/>
              <a:ln w="127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7" name="Прямая соединительная линия 26"/>
              <p:cNvCxnSpPr/>
              <p:nvPr/>
            </p:nvCxnSpPr>
            <p:spPr>
              <a:xfrm>
                <a:off x="0" y="0"/>
                <a:ext cx="0" cy="190500"/>
              </a:xfrm>
              <a:prstGeom prst="line">
                <a:avLst/>
              </a:prstGeom>
              <a:grpFill/>
              <a:ln w="127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8" name="Прямая соединительная линия 27"/>
              <p:cNvCxnSpPr/>
              <p:nvPr/>
            </p:nvCxnSpPr>
            <p:spPr>
              <a:xfrm>
                <a:off x="1477736" y="0"/>
                <a:ext cx="0" cy="190500"/>
              </a:xfrm>
              <a:prstGeom prst="line">
                <a:avLst/>
              </a:prstGeom>
              <a:grpFill/>
              <a:ln w="127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9" name="Прямая соединительная линия 28"/>
              <p:cNvCxnSpPr/>
              <p:nvPr/>
            </p:nvCxnSpPr>
            <p:spPr>
              <a:xfrm>
                <a:off x="2890157" y="0"/>
                <a:ext cx="0" cy="190500"/>
              </a:xfrm>
              <a:prstGeom prst="line">
                <a:avLst/>
              </a:prstGeom>
              <a:grpFill/>
              <a:ln w="127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0" name="Прямая соединительная линия 29"/>
              <p:cNvCxnSpPr/>
              <p:nvPr/>
            </p:nvCxnSpPr>
            <p:spPr>
              <a:xfrm>
                <a:off x="4359728" y="0"/>
                <a:ext cx="0" cy="190500"/>
              </a:xfrm>
              <a:prstGeom prst="line">
                <a:avLst/>
              </a:prstGeom>
              <a:grpFill/>
              <a:ln w="127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Группа 12"/>
            <p:cNvGrpSpPr/>
            <p:nvPr/>
          </p:nvGrpSpPr>
          <p:grpSpPr>
            <a:xfrm>
              <a:off x="669472" y="628650"/>
              <a:ext cx="4359728" cy="190500"/>
              <a:chOff x="0" y="0"/>
              <a:chExt cx="4359728" cy="190500"/>
            </a:xfrm>
            <a:grpFill/>
          </p:grpSpPr>
          <p:cxnSp>
            <p:nvCxnSpPr>
              <p:cNvPr id="19" name="Прямая соединительная линия 18"/>
              <p:cNvCxnSpPr/>
              <p:nvPr/>
            </p:nvCxnSpPr>
            <p:spPr>
              <a:xfrm>
                <a:off x="0" y="0"/>
                <a:ext cx="4359366" cy="0"/>
              </a:xfrm>
              <a:prstGeom prst="line">
                <a:avLst/>
              </a:prstGeom>
              <a:grpFill/>
              <a:ln w="127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0" name="Прямая соединительная линия 19"/>
              <p:cNvCxnSpPr/>
              <p:nvPr/>
            </p:nvCxnSpPr>
            <p:spPr>
              <a:xfrm>
                <a:off x="0" y="0"/>
                <a:ext cx="0" cy="190500"/>
              </a:xfrm>
              <a:prstGeom prst="line">
                <a:avLst/>
              </a:prstGeom>
              <a:grpFill/>
              <a:ln w="127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1" name="Прямая соединительная линия 20"/>
              <p:cNvCxnSpPr/>
              <p:nvPr/>
            </p:nvCxnSpPr>
            <p:spPr>
              <a:xfrm>
                <a:off x="1477736" y="0"/>
                <a:ext cx="0" cy="190500"/>
              </a:xfrm>
              <a:prstGeom prst="line">
                <a:avLst/>
              </a:prstGeom>
              <a:grpFill/>
              <a:ln w="127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2" name="Прямая соединительная линия 21"/>
              <p:cNvCxnSpPr/>
              <p:nvPr/>
            </p:nvCxnSpPr>
            <p:spPr>
              <a:xfrm>
                <a:off x="2890157" y="0"/>
                <a:ext cx="0" cy="190500"/>
              </a:xfrm>
              <a:prstGeom prst="line">
                <a:avLst/>
              </a:prstGeom>
              <a:grpFill/>
              <a:ln w="127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3" name="Прямая соединительная линия 22"/>
              <p:cNvCxnSpPr/>
              <p:nvPr/>
            </p:nvCxnSpPr>
            <p:spPr>
              <a:xfrm>
                <a:off x="4359728" y="0"/>
                <a:ext cx="0" cy="190500"/>
              </a:xfrm>
              <a:prstGeom prst="line">
                <a:avLst/>
              </a:prstGeom>
              <a:grpFill/>
              <a:ln w="127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14" name="Прямая соединительная линия 13"/>
            <p:cNvCxnSpPr/>
            <p:nvPr/>
          </p:nvCxnSpPr>
          <p:spPr>
            <a:xfrm>
              <a:off x="2857500" y="359229"/>
              <a:ext cx="0" cy="1869621"/>
            </a:xfrm>
            <a:prstGeom prst="line">
              <a:avLst/>
            </a:prstGeom>
            <a:grpFill/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" name="Надпись 5"/>
            <p:cNvSpPr txBox="1"/>
            <p:nvPr/>
          </p:nvSpPr>
          <p:spPr>
            <a:xfrm>
              <a:off x="0" y="2349779"/>
              <a:ext cx="1371600" cy="181319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2700">
              <a:solidFill>
                <a:prstClr val="black"/>
              </a:solidFill>
            </a:ln>
          </p:spPr>
          <p:txBody>
            <a:bodyPr vert="horz" wrap="square" lIns="91440" tIns="45720" rIns="91440" bIns="45720" rtlCol="0" anchor="ctr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0"/>
                </a:spcAft>
              </a:pPr>
              <a:r>
                <a:rPr lang="ru-RU" b="1" dirty="0">
                  <a:effectLst/>
                  <a:latin typeface="Arial" pitchFamily="34" charset="0" panose="020B0604020202020204"/>
                  <a:ea typeface="Calibri" panose="020F0502020204030204"/>
                  <a:cs typeface="Arial" pitchFamily="34" charset="0" panose="020B0604020202020204"/>
                </a:rPr>
                <a:t>Развивать кооперацию через формирование «Центрального потребительского цифрового кооператива»</a:t>
              </a:r>
            </a:p>
          </p:txBody>
        </p:sp>
        <p:sp>
          <p:nvSpPr>
            <p:cNvPr id="16" name="Надпись 7"/>
            <p:cNvSpPr txBox="1"/>
            <p:nvPr/>
          </p:nvSpPr>
          <p:spPr>
            <a:xfrm>
              <a:off x="1461385" y="2341289"/>
              <a:ext cx="1346200" cy="182113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2700">
              <a:solidFill>
                <a:prstClr val="black"/>
              </a:solidFill>
            </a:ln>
          </p:spPr>
          <p:txBody>
            <a:bodyPr vert="horz" wrap="square" lIns="91440" tIns="45720" rIns="91440" bIns="45720" rtlCol="0" anchor="ctr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0"/>
                </a:spcAft>
              </a:pPr>
              <a:r>
                <a:rPr lang="ru-RU" b="1" dirty="0">
                  <a:effectLst/>
                  <a:latin typeface="Arial" pitchFamily="34" charset="0" panose="020B0604020202020204"/>
                  <a:cs typeface="Arial" pitchFamily="34" charset="0" panose="020B0604020202020204"/>
                </a:rPr>
                <a:t>Сформировать новую инфраструктуру деревни «Национальный проект развития сельских территорий»</a:t>
              </a:r>
              <a:endParaRPr lang="ru-RU" b="1" dirty="0">
                <a:effectLst/>
                <a:latin typeface="Arial" pitchFamily="34" charset="0" panose="020B0604020202020204"/>
                <a:ea typeface="Calibri" panose="020F0502020204030204"/>
                <a:cs typeface="Arial" pitchFamily="34" charset="0" panose="020B0604020202020204"/>
              </a:endParaRPr>
            </a:p>
          </p:txBody>
        </p:sp>
        <p:sp>
          <p:nvSpPr>
            <p:cNvPr id="17" name="Надпись 8"/>
            <p:cNvSpPr txBox="1"/>
            <p:nvPr/>
          </p:nvSpPr>
          <p:spPr>
            <a:xfrm>
              <a:off x="2906440" y="2349779"/>
              <a:ext cx="1289685" cy="181319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2700">
              <a:solidFill>
                <a:prstClr val="black"/>
              </a:solidFill>
            </a:ln>
          </p:spPr>
          <p:txBody>
            <a:bodyPr vert="horz" wrap="square" lIns="91440" tIns="45720" rIns="91440" bIns="45720" rtlCol="0" anchor="ctr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0"/>
                </a:spcAft>
              </a:pPr>
              <a:r>
                <a:rPr lang="ru-RU" b="1" dirty="0">
                  <a:effectLst/>
                  <a:latin typeface="Arial" pitchFamily="34" charset="0" panose="020B0604020202020204"/>
                  <a:ea typeface="Calibri" panose="020F0502020204030204"/>
                  <a:cs typeface="Arial" pitchFamily="34" charset="0" panose="020B0604020202020204"/>
                </a:rPr>
                <a:t>Развивать сферу услуг (финансовых, медицинских, страховых, туристических </a:t>
              </a:r>
              <a:endParaRPr lang="ru-RU" b="1" dirty="0" smtClean="0">
                <a:effectLst/>
                <a:latin typeface="Arial" pitchFamily="34" charset="0" panose="020B0604020202020204"/>
                <a:ea typeface="Calibri" panose="020F0502020204030204"/>
                <a:cs typeface="Arial" pitchFamily="34" charset="0" panose="020B0604020202020204"/>
              </a:endParaRPr>
            </a:p>
            <a:p>
              <a:pPr algn="ctr">
                <a:lnSpc>
                  <a:spcPct val="107000"/>
                </a:lnSpc>
                <a:spcAft>
                  <a:spcPts val="0"/>
                </a:spcAft>
              </a:pPr>
              <a:r>
                <a:rPr lang="ru-RU" b="1" dirty="0" smtClean="0">
                  <a:effectLst/>
                  <a:latin typeface="Arial" pitchFamily="34" charset="0" panose="020B0604020202020204"/>
                  <a:ea typeface="Calibri" panose="020F0502020204030204"/>
                  <a:cs typeface="Arial" pitchFamily="34" charset="0" panose="020B0604020202020204"/>
                </a:rPr>
                <a:t>и </a:t>
              </a:r>
              <a:r>
                <a:rPr lang="ru-RU" b="1" dirty="0">
                  <a:effectLst/>
                  <a:latin typeface="Arial" pitchFamily="34" charset="0" panose="020B0604020202020204"/>
                  <a:ea typeface="Calibri" panose="020F0502020204030204"/>
                  <a:cs typeface="Arial" pitchFamily="34" charset="0" panose="020B0604020202020204"/>
                </a:rPr>
                <a:t>т.п.)</a:t>
              </a:r>
            </a:p>
          </p:txBody>
        </p:sp>
        <p:sp>
          <p:nvSpPr>
            <p:cNvPr id="18" name="Надпись 10"/>
            <p:cNvSpPr txBox="1"/>
            <p:nvPr/>
          </p:nvSpPr>
          <p:spPr>
            <a:xfrm>
              <a:off x="4278018" y="2341289"/>
              <a:ext cx="1485900" cy="182113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2700">
              <a:solidFill>
                <a:prstClr val="black"/>
              </a:solidFill>
            </a:ln>
          </p:spPr>
          <p:txBody>
            <a:bodyPr vert="horz" wrap="square" lIns="91440" tIns="45720" rIns="91440" bIns="45720" rtlCol="0" anchor="ctr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0"/>
                </a:spcAft>
              </a:pPr>
              <a:r>
                <a:rPr lang="ru-RU" b="1">
                  <a:effectLst/>
                  <a:latin typeface="Arial" pitchFamily="34" charset="0" panose="020B0604020202020204"/>
                  <a:ea typeface="Calibri" panose="020F0502020204030204"/>
                  <a:cs typeface="Arial" pitchFamily="34" charset="0" panose="020B0604020202020204"/>
                </a:rPr>
                <a:t>Усилить роль культуры и в частности кинематографии в пропаганде сельского образа жизни 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Нижний колонтитул 23"/>
          <p:cNvSpPr>
            <a:spLocks noGrp="1" noEditPoints="1"/>
          </p:cNvSpPr>
          <p:nvPr>
            <p:ph type="ftr" sz="quarter" idx="3"/>
          </p:nvPr>
        </p:nvSpPr>
        <p:spPr>
          <a:xfrm rot="16200000">
            <a:off x="-810000" y="4240800"/>
            <a:ext cx="2520000" cy="900000"/>
          </a:xfrm>
        </p:spPr>
        <p:txBody>
          <a:bodyPr rtlCol="0"/>
          <a:lstStyle/>
          <a:p>
            <a:r>
              <a:rPr lang="ru" b="1" dirty="0">
                <a:latin typeface="Arial" pitchFamily="34" charset="0" panose="020B0604020202020204"/>
                <a:cs typeface="Arial" pitchFamily="34" charset="0" panose="020B0604020202020204"/>
              </a:rPr>
              <a:t>РАЗВИТИЕ</a:t>
            </a:r>
            <a:br>
              <a:rPr lang="ru" b="1" dirty="0">
                <a:latin typeface="Arial" pitchFamily="34" charset="0" panose="020B0604020202020204"/>
                <a:cs typeface="Arial" pitchFamily="34" charset="0" panose="020B0604020202020204"/>
              </a:rPr>
            </a:br>
            <a:r>
              <a:rPr lang="ru" b="1" dirty="0" smtClean="0">
                <a:latin typeface="Arial" pitchFamily="34" charset="0" panose="020B0604020202020204"/>
                <a:cs typeface="Arial" pitchFamily="34" charset="0" panose="020B0604020202020204"/>
              </a:rPr>
              <a:t>КООПЕРАЦИИ В </a:t>
            </a:r>
            <a:r>
              <a:rPr lang="ru" b="1" dirty="0">
                <a:latin typeface="Arial" pitchFamily="34" charset="0" panose="020B0604020202020204"/>
                <a:cs typeface="Arial" pitchFamily="34" charset="0" panose="020B0604020202020204"/>
              </a:rPr>
              <a:t>РОССИИ</a:t>
            </a:r>
            <a:endParaRPr lang="ru" dirty="0"/>
          </a:p>
        </p:txBody>
      </p:sp>
      <p:sp>
        <p:nvSpPr>
          <p:cNvPr id="25" name="Номер слайда 24"/>
          <p:cNvSpPr>
            <a:spLocks noGrp="1" noEditPoints="1"/>
          </p:cNvSpPr>
          <p:nvPr>
            <p:ph type="sldNum" sz="quarter" idx="4"/>
          </p:nvPr>
        </p:nvSpPr>
        <p:spPr>
          <a:xfrm>
            <a:off x="0" y="5958000"/>
            <a:ext cx="900000" cy="900000"/>
          </a:xfrm>
        </p:spPr>
        <p:txBody>
          <a:bodyPr rtlCol="0"/>
          <a:lstStyle/>
          <a:p>
            <a:pPr rtl="0"/>
            <a:fld id="{63F9D384-533B-4C4E-B660-F861AA07D173}" type="slidenum">
              <a:rPr lang="en-US" smtClean="0"/>
              <a:t>5</a:t>
            </a:fld>
            <a:endParaRPr lang="en-US" dirty="0"/>
          </a:p>
        </p:txBody>
      </p:sp>
      <p:pic>
        <p:nvPicPr>
          <p:cNvPr id="31" name="Рисунок 30" descr="C:\Users\Сергей\AppData\Local\Microsoft\Windows\INetCache\Content.Word\ДИ Валигурский_Страница_01.jpg"/>
          <p:cNvPicPr/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747520" y="-2508"/>
            <a:ext cx="9701530" cy="68605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трелка вниз 4"/>
          <p:cNvSpPr/>
          <p:nvPr/>
        </p:nvSpPr>
        <p:spPr>
          <a:xfrm>
            <a:off x="5344864" y="3714750"/>
            <a:ext cx="1954907" cy="1872886"/>
          </a:xfrm>
          <a:prstGeom prst="down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 noEditPoints="1"/>
          </p:cNvSpPr>
          <p:nvPr>
            <p:ph type="title"/>
          </p:nvPr>
        </p:nvSpPr>
        <p:spPr>
          <a:xfrm>
            <a:off x="1167540" y="213300"/>
            <a:ext cx="10407600" cy="792540"/>
          </a:xfrm>
        </p:spPr>
        <p:txBody>
          <a:bodyPr rtlCol="0">
            <a:normAutofit/>
          </a:bodyPr>
          <a:lstStyle/>
          <a:p>
            <a:r>
              <a:rPr lang="ru-RU" sz="2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 panose="020B0604020202020204"/>
                <a:cs typeface="Arial" pitchFamily="34" charset="0" panose="020B0604020202020204"/>
              </a:rPr>
              <a:t>Гипотеза развития сельских территорий до 2040 года</a:t>
            </a:r>
            <a:endParaRPr lang="ru" sz="2100" i="1" dirty="0">
              <a:latin typeface="Arial" pitchFamily="34" charset="0" panose="020B0604020202020204"/>
              <a:cs typeface="Arial" pitchFamily="34" charset="0" panose="020B0604020202020204"/>
            </a:endParaRPr>
          </a:p>
        </p:txBody>
      </p:sp>
      <p:sp>
        <p:nvSpPr>
          <p:cNvPr id="24" name="Нижний колонтитул 23"/>
          <p:cNvSpPr>
            <a:spLocks noGrp="1" noEditPoints="1"/>
          </p:cNvSpPr>
          <p:nvPr>
            <p:ph type="ftr" sz="quarter" idx="3"/>
          </p:nvPr>
        </p:nvSpPr>
        <p:spPr>
          <a:xfrm rot="16200000">
            <a:off x="-810000" y="4240800"/>
            <a:ext cx="2520000" cy="900000"/>
          </a:xfrm>
        </p:spPr>
        <p:txBody>
          <a:bodyPr rtlCol="0"/>
          <a:lstStyle/>
          <a:p>
            <a:r>
              <a:rPr lang="ru" b="1" dirty="0">
                <a:latin typeface="Arial" pitchFamily="34" charset="0" panose="020B0604020202020204"/>
                <a:cs typeface="Arial" pitchFamily="34" charset="0" panose="020B0604020202020204"/>
              </a:rPr>
              <a:t>РАЗВИТИЕ</a:t>
            </a:r>
            <a:br>
              <a:rPr lang="ru" b="1" dirty="0">
                <a:latin typeface="Arial" pitchFamily="34" charset="0" panose="020B0604020202020204"/>
                <a:cs typeface="Arial" pitchFamily="34" charset="0" panose="020B0604020202020204"/>
              </a:rPr>
            </a:br>
            <a:r>
              <a:rPr lang="ru" b="1" dirty="0" smtClean="0">
                <a:latin typeface="Arial" pitchFamily="34" charset="0" panose="020B0604020202020204"/>
                <a:cs typeface="Arial" pitchFamily="34" charset="0" panose="020B0604020202020204"/>
              </a:rPr>
              <a:t>КООПЕРАЦИИ В </a:t>
            </a:r>
            <a:r>
              <a:rPr lang="ru" b="1" dirty="0">
                <a:latin typeface="Arial" pitchFamily="34" charset="0" panose="020B0604020202020204"/>
                <a:cs typeface="Arial" pitchFamily="34" charset="0" panose="020B0604020202020204"/>
              </a:rPr>
              <a:t>РОССИИ</a:t>
            </a:r>
            <a:endParaRPr lang="ru" dirty="0"/>
          </a:p>
        </p:txBody>
      </p:sp>
      <p:sp>
        <p:nvSpPr>
          <p:cNvPr id="25" name="Номер слайда 24"/>
          <p:cNvSpPr>
            <a:spLocks noGrp="1" noEditPoints="1"/>
          </p:cNvSpPr>
          <p:nvPr>
            <p:ph type="sldNum" sz="quarter" idx="4"/>
          </p:nvPr>
        </p:nvSpPr>
        <p:spPr>
          <a:xfrm>
            <a:off x="0" y="5958000"/>
            <a:ext cx="900000" cy="900000"/>
          </a:xfrm>
        </p:spPr>
        <p:txBody>
          <a:bodyPr rtlCol="0"/>
          <a:lstStyle/>
          <a:p>
            <a:pPr rtl="0"/>
            <a:fld id="{63F9D384-533B-4C4E-B660-F861AA07D173}" type="slidenum">
              <a:rPr lang="en-US" smtClean="0"/>
              <a:t>6</a:t>
            </a:fld>
            <a:endParaRPr lang="en-US" dirty="0"/>
          </a:p>
        </p:txBody>
      </p:sp>
      <p:sp>
        <p:nvSpPr>
          <p:cNvPr id="6" name="Поле 1"/>
          <p:cNvSpPr txBox="1"/>
          <p:nvPr/>
        </p:nvSpPr>
        <p:spPr>
          <a:xfrm>
            <a:off x="1194042" y="919454"/>
            <a:ext cx="2898059" cy="426863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rtlCol="0" anchor="t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ru-RU" sz="1600" b="1" dirty="0" smtClean="0">
                <a:solidFill>
                  <a:schemeClr val="tx1"/>
                </a:solidFill>
                <a:effectLst/>
                <a:latin typeface="Arial" pitchFamily="34" charset="0" panose="020B0604020202020204"/>
                <a:ea typeface="Calibri" panose="020F0502020204030204"/>
                <a:cs typeface="Arial" pitchFamily="34" charset="0" panose="020B0604020202020204"/>
              </a:rPr>
              <a:t>МОЛОДОЙ АГРАРИЙ – СОБСТВЕННИК ЗЕМЛИ ИЛИ БИЗНЕСА</a:t>
            </a:r>
            <a:endParaRPr lang="ru-RU" sz="1600" dirty="0" smtClean="0">
              <a:solidFill>
                <a:schemeClr val="tx1"/>
              </a:solidFill>
              <a:effectLst/>
              <a:latin typeface="Arial" pitchFamily="34" charset="0" panose="020B0604020202020204"/>
              <a:ea typeface="Calibri" panose="020F0502020204030204"/>
              <a:cs typeface="Arial" pitchFamily="34" charset="0" panose="020B0604020202020204"/>
            </a:endParaRPr>
          </a:p>
          <a:p>
            <a:pPr marL="342900" indent="-342900"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>
                <a:solidFill>
                  <a:schemeClr val="tx1"/>
                </a:solidFill>
                <a:effectLst/>
                <a:latin typeface="Arial" pitchFamily="34" charset="0" panose="020B0604020202020204"/>
                <a:ea typeface="Calibri" panose="020F0502020204030204"/>
                <a:cs typeface="Arial" pitchFamily="34" charset="0" panose="020B0604020202020204"/>
              </a:rPr>
              <a:t>Свободные </a:t>
            </a:r>
            <a:r>
              <a:rPr lang="ru-RU" sz="1600" dirty="0">
                <a:solidFill>
                  <a:schemeClr val="tx1"/>
                </a:solidFill>
                <a:effectLst/>
                <a:latin typeface="Arial" pitchFamily="34" charset="0" panose="020B0604020202020204"/>
                <a:ea typeface="Calibri" panose="020F0502020204030204"/>
                <a:cs typeface="Arial" pitchFamily="34" charset="0" panose="020B0604020202020204"/>
              </a:rPr>
              <a:t>земли</a:t>
            </a:r>
          </a:p>
          <a:p>
            <a:pPr marL="342900" indent="-342900">
              <a:spcAft>
                <a:spcPts val="0"/>
              </a:spcAft>
              <a:buFont typeface="+mj-lt"/>
              <a:buAutoNum type="arabicPeriod"/>
            </a:pPr>
            <a:r>
              <a:rPr lang="ru-RU" sz="1600" dirty="0">
                <a:solidFill>
                  <a:schemeClr val="tx1"/>
                </a:solidFill>
                <a:effectLst/>
                <a:latin typeface="Arial" pitchFamily="34" charset="0" panose="020B0604020202020204"/>
                <a:ea typeface="Calibri" panose="020F0502020204030204"/>
                <a:cs typeface="Arial" pitchFamily="34" charset="0" panose="020B0604020202020204"/>
              </a:rPr>
              <a:t>Свободные деньги</a:t>
            </a:r>
          </a:p>
          <a:p>
            <a:pPr marL="342900" indent="-342900">
              <a:spcAft>
                <a:spcPts val="0"/>
              </a:spcAft>
              <a:buFont typeface="+mj-lt"/>
              <a:buAutoNum type="arabicPeriod"/>
            </a:pPr>
            <a:r>
              <a:rPr lang="ru-RU" sz="1600" dirty="0">
                <a:solidFill>
                  <a:schemeClr val="tx1"/>
                </a:solidFill>
                <a:effectLst/>
                <a:latin typeface="Arial" pitchFamily="34" charset="0" panose="020B0604020202020204"/>
                <a:ea typeface="Calibri" panose="020F0502020204030204"/>
                <a:cs typeface="Arial" pitchFamily="34" charset="0" panose="020B0604020202020204"/>
              </a:rPr>
              <a:t>Кооперативная поддержка (кредитование, производство, логистика, заготовка)</a:t>
            </a:r>
          </a:p>
          <a:p>
            <a:pPr marL="342900" indent="-342900">
              <a:spcAft>
                <a:spcPts val="0"/>
              </a:spcAft>
              <a:buFont typeface="+mj-lt"/>
              <a:buAutoNum type="arabicPeriod"/>
            </a:pPr>
            <a:r>
              <a:rPr lang="ru-RU" sz="1600" dirty="0">
                <a:solidFill>
                  <a:schemeClr val="tx1"/>
                </a:solidFill>
                <a:effectLst/>
                <a:latin typeface="Arial" pitchFamily="34" charset="0" panose="020B0604020202020204"/>
                <a:ea typeface="Calibri" panose="020F0502020204030204"/>
                <a:cs typeface="Arial" pitchFamily="34" charset="0" panose="020B0604020202020204"/>
              </a:rPr>
              <a:t>Обеспечение оборудованием и техникой</a:t>
            </a:r>
          </a:p>
          <a:p>
            <a:pPr marL="342900" indent="-342900">
              <a:spcAft>
                <a:spcPts val="0"/>
              </a:spcAft>
              <a:buFont typeface="+mj-lt"/>
              <a:buAutoNum type="arabicPeriod"/>
            </a:pPr>
            <a:r>
              <a:rPr lang="ru-RU" sz="1600" dirty="0">
                <a:solidFill>
                  <a:schemeClr val="tx1"/>
                </a:solidFill>
                <a:effectLst/>
                <a:latin typeface="Arial" pitchFamily="34" charset="0" panose="020B0604020202020204"/>
                <a:ea typeface="Calibri" panose="020F0502020204030204"/>
                <a:cs typeface="Arial" pitchFamily="34" charset="0" panose="020B0604020202020204"/>
              </a:rPr>
              <a:t>Заготовка с/х продукции кооперативам</a:t>
            </a:r>
          </a:p>
          <a:p>
            <a:pPr marL="342900" indent="-342900">
              <a:spcAft>
                <a:spcPts val="0"/>
              </a:spcAft>
              <a:buFont typeface="+mj-lt"/>
              <a:buAutoNum type="arabicPeriod"/>
            </a:pPr>
            <a:r>
              <a:rPr lang="ru-RU" sz="1600" dirty="0">
                <a:solidFill>
                  <a:schemeClr val="tx1"/>
                </a:solidFill>
                <a:effectLst/>
                <a:latin typeface="Arial" pitchFamily="34" charset="0" panose="020B0604020202020204"/>
                <a:ea typeface="Calibri" panose="020F0502020204030204"/>
                <a:cs typeface="Arial" pitchFamily="34" charset="0" panose="020B0604020202020204"/>
              </a:rPr>
              <a:t>Возврат кредита (мясом, молоком, зерном и т.д.)</a:t>
            </a:r>
          </a:p>
        </p:txBody>
      </p:sp>
      <p:sp>
        <p:nvSpPr>
          <p:cNvPr id="7" name="Поле 2"/>
          <p:cNvSpPr txBox="1"/>
          <p:nvPr/>
        </p:nvSpPr>
        <p:spPr>
          <a:xfrm>
            <a:off x="4854239" y="2187291"/>
            <a:ext cx="2898059" cy="173295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prstTxWarp prst="textNoShape">
              <a:avLst/>
            </a:prstTxWarp>
            <a:noAutofit/>
          </a:bodyPr>
          <a:lstStyle/>
          <a:p>
            <a:pPr marL="228600" algn="ctr">
              <a:spcAft>
                <a:spcPts val="0"/>
              </a:spcAft>
            </a:pPr>
            <a:r>
              <a:rPr lang="ru-RU" sz="1600" b="1" dirty="0">
                <a:effectLst/>
                <a:latin typeface="Arial" pitchFamily="34" charset="0" panose="020B0604020202020204"/>
                <a:ea typeface="Calibri" panose="020F0502020204030204"/>
                <a:cs typeface="Arial" pitchFamily="34" charset="0" panose="020B0604020202020204"/>
              </a:rPr>
              <a:t>ЦЕНТРАЛЬНЫЙ ЦИФРОВОЙ ПОТРЕБИТЕЛЬСКИЙ КООПЕРАТИВ</a:t>
            </a:r>
            <a:endParaRPr lang="ru-RU" sz="1600" dirty="0">
              <a:effectLst/>
              <a:latin typeface="Arial" pitchFamily="34" charset="0" panose="020B0604020202020204"/>
              <a:ea typeface="Calibri" panose="020F0502020204030204"/>
              <a:cs typeface="Arial" pitchFamily="34" charset="0" panose="020B0604020202020204"/>
            </a:endParaRPr>
          </a:p>
        </p:txBody>
      </p:sp>
      <p:sp>
        <p:nvSpPr>
          <p:cNvPr id="8" name="Поле 3"/>
          <p:cNvSpPr txBox="1"/>
          <p:nvPr/>
        </p:nvSpPr>
        <p:spPr>
          <a:xfrm>
            <a:off x="8528588" y="919454"/>
            <a:ext cx="3222424" cy="426863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prstTxWarp prst="textNoShape">
              <a:avLst/>
            </a:prstTxWarp>
            <a:noAutofit/>
          </a:bodyPr>
          <a:lstStyle/>
          <a:p>
            <a:pPr marL="1588" algn="ctr">
              <a:spcAft>
                <a:spcPts val="0"/>
              </a:spcAft>
            </a:pPr>
            <a:r>
              <a:rPr lang="ru-RU" sz="1600" b="1" dirty="0" smtClean="0">
                <a:solidFill>
                  <a:schemeClr val="tx1"/>
                </a:solidFill>
                <a:effectLst/>
                <a:latin typeface="Arial" pitchFamily="34" charset="0" panose="020B0604020202020204"/>
                <a:ea typeface="Calibri" panose="020F0502020204030204"/>
                <a:cs typeface="Arial" pitchFamily="34" charset="0" panose="020B0604020202020204"/>
              </a:rPr>
              <a:t>УЧАСТНИКИ</a:t>
            </a:r>
            <a:endParaRPr lang="ru-RU" sz="1600" dirty="0" smtClean="0">
              <a:solidFill>
                <a:schemeClr val="tx1"/>
              </a:solidFill>
              <a:effectLst/>
              <a:latin typeface="Arial" pitchFamily="34" charset="0" panose="020B0604020202020204"/>
              <a:ea typeface="Calibri" panose="020F0502020204030204"/>
              <a:cs typeface="Arial" pitchFamily="34" charset="0" panose="020B0604020202020204"/>
            </a:endParaRPr>
          </a:p>
          <a:p>
            <a:pPr marL="1588" algn="ctr">
              <a:spcAft>
                <a:spcPts val="0"/>
              </a:spcAft>
            </a:pPr>
            <a:r>
              <a:rPr lang="ru-RU" sz="1600" b="1" dirty="0" smtClean="0">
                <a:solidFill>
                  <a:schemeClr val="tx1"/>
                </a:solidFill>
                <a:effectLst/>
                <a:latin typeface="Arial" pitchFamily="34" charset="0" panose="020B0604020202020204"/>
                <a:ea typeface="Calibri" panose="020F0502020204030204"/>
                <a:cs typeface="Arial" pitchFamily="34" charset="0" panose="020B0604020202020204"/>
              </a:rPr>
              <a:t>СЕЛЬСКОХОЗЯЙСТВЕННЫЕ ПРЕДПРИЯТИЯ НА МЕСТАХ</a:t>
            </a:r>
            <a:endParaRPr lang="ru-RU" sz="1600" dirty="0" smtClean="0">
              <a:solidFill>
                <a:schemeClr val="tx1"/>
              </a:solidFill>
              <a:effectLst/>
              <a:latin typeface="Arial" pitchFamily="34" charset="0" panose="020B0604020202020204"/>
              <a:ea typeface="Calibri" panose="020F0502020204030204"/>
              <a:cs typeface="Arial" pitchFamily="34" charset="0" panose="020B0604020202020204"/>
            </a:endParaRPr>
          </a:p>
          <a:p>
            <a:pPr marL="342900" indent="-342900">
              <a:spcAft>
                <a:spcPts val="0"/>
              </a:spcAft>
              <a:buFont typeface="+mj-lt"/>
              <a:buAutoNum type="arabicPeriod"/>
            </a:pPr>
            <a:r>
              <a:rPr lang="ru-RU" sz="1600" dirty="0" smtClean="0">
                <a:solidFill>
                  <a:schemeClr val="tx1"/>
                </a:solidFill>
                <a:effectLst/>
                <a:latin typeface="Arial" pitchFamily="34" charset="0" panose="020B0604020202020204"/>
                <a:ea typeface="Calibri" panose="020F0502020204030204"/>
                <a:cs typeface="Arial" pitchFamily="34" charset="0" panose="020B0604020202020204"/>
              </a:rPr>
              <a:t>Агрохолдинги</a:t>
            </a:r>
            <a:endParaRPr lang="ru-RU" sz="1600" dirty="0">
              <a:solidFill>
                <a:schemeClr val="tx1"/>
              </a:solidFill>
              <a:effectLst/>
              <a:latin typeface="Arial" pitchFamily="34" charset="0" panose="020B0604020202020204"/>
              <a:ea typeface="Calibri" panose="020F0502020204030204"/>
              <a:cs typeface="Arial" pitchFamily="34" charset="0" panose="020B0604020202020204"/>
            </a:endParaRPr>
          </a:p>
          <a:p>
            <a:pPr marL="342900" indent="-342900">
              <a:spcAft>
                <a:spcPts val="0"/>
              </a:spcAft>
              <a:buFont typeface="+mj-lt"/>
              <a:buAutoNum type="arabicPeriod"/>
            </a:pPr>
            <a:r>
              <a:rPr lang="ru-RU" sz="1600" dirty="0">
                <a:solidFill>
                  <a:schemeClr val="tx1"/>
                </a:solidFill>
                <a:effectLst/>
                <a:latin typeface="Arial" pitchFamily="34" charset="0" panose="020B0604020202020204"/>
                <a:ea typeface="Calibri" panose="020F0502020204030204"/>
                <a:cs typeface="Arial" pitchFamily="34" charset="0" panose="020B0604020202020204"/>
              </a:rPr>
              <a:t>КФХ</a:t>
            </a:r>
          </a:p>
          <a:p>
            <a:pPr marL="342900" indent="-342900">
              <a:spcAft>
                <a:spcPts val="0"/>
              </a:spcAft>
              <a:buFont typeface="+mj-lt"/>
              <a:buAutoNum type="arabicPeriod"/>
            </a:pPr>
            <a:r>
              <a:rPr lang="ru-RU" sz="1600" dirty="0">
                <a:solidFill>
                  <a:schemeClr val="tx1"/>
                </a:solidFill>
                <a:effectLst/>
                <a:latin typeface="Arial" pitchFamily="34" charset="0" panose="020B0604020202020204"/>
                <a:ea typeface="Calibri" panose="020F0502020204030204"/>
                <a:cs typeface="Arial" pitchFamily="34" charset="0" panose="020B0604020202020204"/>
              </a:rPr>
              <a:t>ЛПХ</a:t>
            </a:r>
          </a:p>
          <a:p>
            <a:pPr marL="342900" indent="-342900">
              <a:spcAft>
                <a:spcPts val="0"/>
              </a:spcAft>
              <a:buFont typeface="+mj-lt"/>
              <a:buAutoNum type="arabicPeriod"/>
            </a:pPr>
            <a:r>
              <a:rPr lang="ru-RU" sz="1600" dirty="0">
                <a:solidFill>
                  <a:schemeClr val="tx1"/>
                </a:solidFill>
                <a:effectLst/>
                <a:latin typeface="Arial" pitchFamily="34" charset="0" panose="020B0604020202020204"/>
                <a:ea typeface="Calibri" panose="020F0502020204030204"/>
                <a:cs typeface="Arial" pitchFamily="34" charset="0" panose="020B0604020202020204"/>
              </a:rPr>
              <a:t>ИП</a:t>
            </a:r>
          </a:p>
          <a:p>
            <a:pPr marL="342900" indent="-342900">
              <a:spcAft>
                <a:spcPts val="0"/>
              </a:spcAft>
              <a:buFont typeface="+mj-lt"/>
              <a:buAutoNum type="arabicPeriod"/>
            </a:pPr>
            <a:r>
              <a:rPr lang="ru-RU" sz="1600" dirty="0" err="1">
                <a:solidFill>
                  <a:schemeClr val="tx1"/>
                </a:solidFill>
                <a:effectLst/>
                <a:latin typeface="Arial" pitchFamily="34" charset="0" panose="020B0604020202020204"/>
                <a:ea typeface="Calibri" panose="020F0502020204030204"/>
                <a:cs typeface="Arial" pitchFamily="34" charset="0" panose="020B0604020202020204"/>
              </a:rPr>
              <a:t>Роагролизинг</a:t>
            </a:r>
            <a:endParaRPr lang="ru-RU" sz="1600" dirty="0">
              <a:solidFill>
                <a:schemeClr val="tx1"/>
              </a:solidFill>
              <a:effectLst/>
              <a:latin typeface="Arial" pitchFamily="34" charset="0" panose="020B0604020202020204"/>
              <a:ea typeface="Calibri" panose="020F0502020204030204"/>
              <a:cs typeface="Arial" pitchFamily="34" charset="0" panose="020B0604020202020204"/>
            </a:endParaRPr>
          </a:p>
          <a:p>
            <a:pPr marL="342900" indent="-342900">
              <a:spcAft>
                <a:spcPts val="0"/>
              </a:spcAft>
              <a:buFont typeface="+mj-lt"/>
              <a:buAutoNum type="arabicPeriod"/>
            </a:pPr>
            <a:r>
              <a:rPr lang="ru-RU" sz="1600" dirty="0" err="1">
                <a:solidFill>
                  <a:schemeClr val="tx1"/>
                </a:solidFill>
                <a:effectLst/>
                <a:latin typeface="Arial" pitchFamily="34" charset="0" panose="020B0604020202020204"/>
                <a:ea typeface="Calibri" panose="020F0502020204030204"/>
                <a:cs typeface="Arial" pitchFamily="34" charset="0" panose="020B0604020202020204"/>
              </a:rPr>
              <a:t>Россельхозбанк</a:t>
            </a:r>
            <a:endParaRPr lang="ru-RU" sz="1600" dirty="0">
              <a:solidFill>
                <a:schemeClr val="tx1"/>
              </a:solidFill>
              <a:effectLst/>
              <a:latin typeface="Arial" pitchFamily="34" charset="0" panose="020B0604020202020204"/>
              <a:ea typeface="Calibri" panose="020F0502020204030204"/>
              <a:cs typeface="Arial" pitchFamily="34" charset="0" panose="020B0604020202020204"/>
            </a:endParaRPr>
          </a:p>
          <a:p>
            <a:pPr marL="342900" indent="-342900">
              <a:spcAft>
                <a:spcPts val="0"/>
              </a:spcAft>
              <a:buFont typeface="+mj-lt"/>
              <a:buAutoNum type="arabicPeriod"/>
            </a:pPr>
            <a:r>
              <a:rPr lang="ru-RU" sz="1600" dirty="0">
                <a:solidFill>
                  <a:schemeClr val="tx1"/>
                </a:solidFill>
                <a:effectLst/>
                <a:latin typeface="Arial" pitchFamily="34" charset="0" panose="020B0604020202020204"/>
                <a:ea typeface="Calibri" panose="020F0502020204030204"/>
                <a:cs typeface="Arial" pitchFamily="34" charset="0" panose="020B0604020202020204"/>
              </a:rPr>
              <a:t>Местная власть в деревне</a:t>
            </a:r>
          </a:p>
        </p:txBody>
      </p:sp>
      <p:sp>
        <p:nvSpPr>
          <p:cNvPr id="9" name="Поле 4"/>
          <p:cNvSpPr txBox="1"/>
          <p:nvPr/>
        </p:nvSpPr>
        <p:spPr>
          <a:xfrm>
            <a:off x="1194041" y="5587636"/>
            <a:ext cx="10556971" cy="850265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 panose="020B0604020202020204"/>
                <a:ea typeface="Calibri" panose="020F0502020204030204"/>
                <a:cs typeface="Arial" pitchFamily="34" charset="0" panose="020B0604020202020204"/>
              </a:rPr>
              <a:t>ЦЕЛЬ: </a:t>
            </a:r>
          </a:p>
          <a:p>
            <a:pPr algn="ctr">
              <a:spcAft>
                <a:spcPts val="0"/>
              </a:spcAft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 panose="020B0604020202020204"/>
                <a:ea typeface="Calibri" panose="020F0502020204030204"/>
                <a:cs typeface="Arial" pitchFamily="34" charset="0" panose="020B0604020202020204"/>
              </a:rPr>
              <a:t>ДОЛГОСРОЧНАЯ ПРОГРАММА ОСВОЕНИЯ СЕЛЬСКИХ ТЕРРИТОРИЙ ДО 2040 ГОДА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 panose="020B0604020202020204"/>
              <a:ea typeface="Calibri" panose="020F0502020204030204"/>
              <a:cs typeface="Arial" pitchFamily="34" charset="0" panose="020B0604020202020204"/>
            </a:endParaRPr>
          </a:p>
        </p:txBody>
      </p:sp>
      <p:sp>
        <p:nvSpPr>
          <p:cNvPr id="4" name="Стрелка вправо 3"/>
          <p:cNvSpPr/>
          <p:nvPr/>
        </p:nvSpPr>
        <p:spPr>
          <a:xfrm>
            <a:off x="4092101" y="2503251"/>
            <a:ext cx="762138" cy="324255"/>
          </a:xfrm>
          <a:prstGeom prst="rightArrow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 flipH="1">
            <a:off x="4092101" y="3197157"/>
            <a:ext cx="762138" cy="324255"/>
          </a:xfrm>
          <a:prstGeom prst="rightArrow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>
            <a:off x="7752298" y="2503251"/>
            <a:ext cx="762138" cy="324255"/>
          </a:xfrm>
          <a:prstGeom prst="rightArrow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 flipH="1">
            <a:off x="7752298" y="3125821"/>
            <a:ext cx="762138" cy="324255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Нижний колонтитул 23"/>
          <p:cNvSpPr>
            <a:spLocks noGrp="1" noEditPoints="1"/>
          </p:cNvSpPr>
          <p:nvPr>
            <p:ph type="ftr" sz="quarter" idx="3"/>
          </p:nvPr>
        </p:nvSpPr>
        <p:spPr>
          <a:xfrm rot="16200000">
            <a:off x="-810000" y="4240800"/>
            <a:ext cx="2520000" cy="900000"/>
          </a:xfrm>
        </p:spPr>
        <p:txBody>
          <a:bodyPr rtlCol="0"/>
          <a:lstStyle/>
          <a:p>
            <a:r>
              <a:rPr lang="ru" b="1" dirty="0">
                <a:latin typeface="Arial" pitchFamily="34" charset="0" panose="020B0604020202020204"/>
                <a:cs typeface="Arial" pitchFamily="34" charset="0" panose="020B0604020202020204"/>
              </a:rPr>
              <a:t>РАЗВИТИЕ</a:t>
            </a:r>
            <a:br>
              <a:rPr lang="ru" b="1" dirty="0">
                <a:latin typeface="Arial" pitchFamily="34" charset="0" panose="020B0604020202020204"/>
                <a:cs typeface="Arial" pitchFamily="34" charset="0" panose="020B0604020202020204"/>
              </a:rPr>
            </a:br>
            <a:r>
              <a:rPr lang="ru" b="1" dirty="0" smtClean="0">
                <a:latin typeface="Arial" pitchFamily="34" charset="0" panose="020B0604020202020204"/>
                <a:cs typeface="Arial" pitchFamily="34" charset="0" panose="020B0604020202020204"/>
              </a:rPr>
              <a:t>КООПЕРАЦИИ В </a:t>
            </a:r>
            <a:r>
              <a:rPr lang="ru" b="1" dirty="0">
                <a:latin typeface="Arial" pitchFamily="34" charset="0" panose="020B0604020202020204"/>
                <a:cs typeface="Arial" pitchFamily="34" charset="0" panose="020B0604020202020204"/>
              </a:rPr>
              <a:t>РОССИИ</a:t>
            </a:r>
            <a:endParaRPr lang="ru" dirty="0"/>
          </a:p>
        </p:txBody>
      </p:sp>
      <p:sp>
        <p:nvSpPr>
          <p:cNvPr id="25" name="Номер слайда 24"/>
          <p:cNvSpPr>
            <a:spLocks noGrp="1" noEditPoints="1"/>
          </p:cNvSpPr>
          <p:nvPr>
            <p:ph type="sldNum" sz="quarter" idx="4"/>
          </p:nvPr>
        </p:nvSpPr>
        <p:spPr>
          <a:xfrm>
            <a:off x="0" y="5958000"/>
            <a:ext cx="900000" cy="900000"/>
          </a:xfrm>
        </p:spPr>
        <p:txBody>
          <a:bodyPr rtlCol="0"/>
          <a:lstStyle/>
          <a:p>
            <a:pPr rtl="0"/>
            <a:fld id="{63F9D384-533B-4C4E-B660-F861AA07D173}" type="slidenum">
              <a:rPr lang="en-US" smtClean="0"/>
              <a:t>7</a:t>
            </a:fld>
            <a:endParaRPr lang="en-US" dirty="0"/>
          </a:p>
        </p:txBody>
      </p:sp>
      <p:pic>
        <p:nvPicPr>
          <p:cNvPr id="6" name="Рисунок 5" descr="C:\Users\Сергей\AppData\Local\Microsoft\Windows\INetCache\Content.Word\ДИ Валигурский_Страница_09.jpg"/>
          <p:cNvPicPr/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690369" y="0"/>
            <a:ext cx="9697983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Нижний колонтитул 23"/>
          <p:cNvSpPr>
            <a:spLocks noGrp="1" noEditPoints="1"/>
          </p:cNvSpPr>
          <p:nvPr>
            <p:ph type="ftr" sz="quarter" idx="3"/>
          </p:nvPr>
        </p:nvSpPr>
        <p:spPr>
          <a:xfrm rot="16200000">
            <a:off x="-810000" y="4240800"/>
            <a:ext cx="2520000" cy="900000"/>
          </a:xfrm>
        </p:spPr>
        <p:txBody>
          <a:bodyPr rtlCol="0"/>
          <a:lstStyle/>
          <a:p>
            <a:r>
              <a:rPr lang="ru" b="1" dirty="0">
                <a:latin typeface="Arial" pitchFamily="34" charset="0" panose="020B0604020202020204"/>
                <a:cs typeface="Arial" pitchFamily="34" charset="0" panose="020B0604020202020204"/>
              </a:rPr>
              <a:t>РАЗВИТИЕ</a:t>
            </a:r>
            <a:br>
              <a:rPr lang="ru" b="1" dirty="0">
                <a:latin typeface="Arial" pitchFamily="34" charset="0" panose="020B0604020202020204"/>
                <a:cs typeface="Arial" pitchFamily="34" charset="0" panose="020B0604020202020204"/>
              </a:rPr>
            </a:br>
            <a:r>
              <a:rPr lang="ru" b="1" dirty="0" smtClean="0">
                <a:latin typeface="Arial" pitchFamily="34" charset="0" panose="020B0604020202020204"/>
                <a:cs typeface="Arial" pitchFamily="34" charset="0" panose="020B0604020202020204"/>
              </a:rPr>
              <a:t>КООПЕРАЦИИ В </a:t>
            </a:r>
            <a:r>
              <a:rPr lang="ru" b="1" dirty="0">
                <a:latin typeface="Arial" pitchFamily="34" charset="0" panose="020B0604020202020204"/>
                <a:cs typeface="Arial" pitchFamily="34" charset="0" panose="020B0604020202020204"/>
              </a:rPr>
              <a:t>РОССИИ</a:t>
            </a:r>
            <a:endParaRPr lang="ru" dirty="0"/>
          </a:p>
        </p:txBody>
      </p:sp>
      <p:sp>
        <p:nvSpPr>
          <p:cNvPr id="25" name="Номер слайда 24"/>
          <p:cNvSpPr>
            <a:spLocks noGrp="1" noEditPoints="1"/>
          </p:cNvSpPr>
          <p:nvPr>
            <p:ph type="sldNum" sz="quarter" idx="4"/>
          </p:nvPr>
        </p:nvSpPr>
        <p:spPr>
          <a:xfrm>
            <a:off x="0" y="5958000"/>
            <a:ext cx="900000" cy="900000"/>
          </a:xfrm>
        </p:spPr>
        <p:txBody>
          <a:bodyPr rtlCol="0"/>
          <a:lstStyle/>
          <a:p>
            <a:pPr rtl="0"/>
            <a:fld id="{63F9D384-533B-4C4E-B660-F861AA07D173}" type="slidenum">
              <a:rPr lang="en-US" smtClean="0"/>
              <a:t>8</a:t>
            </a:fld>
            <a:endParaRPr lang="en-US" dirty="0"/>
          </a:p>
        </p:txBody>
      </p:sp>
      <p:sp>
        <p:nvSpPr>
          <p:cNvPr id="4" name="Заголовок 1"/>
          <p:cNvSpPr>
            <a:spLocks noGrp="1" noEditPoints="1"/>
          </p:cNvSpPr>
          <p:nvPr>
            <p:ph type="title"/>
          </p:nvPr>
        </p:nvSpPr>
        <p:spPr>
          <a:xfrm>
            <a:off x="1167540" y="213300"/>
            <a:ext cx="10407600" cy="792540"/>
          </a:xfrm>
        </p:spPr>
        <p:txBody>
          <a:bodyPr rtlCol="0">
            <a:normAutofit/>
          </a:bodyPr>
          <a:lstStyle/>
          <a:p>
            <a:r>
              <a:rPr lang="ru-RU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 panose="020B0604020202020204"/>
                <a:cs typeface="Arial" pitchFamily="34" charset="0" panose="020B0604020202020204"/>
              </a:rPr>
              <a:t>Трудности кооперативов в начале XXI века в России</a:t>
            </a:r>
            <a:endParaRPr lang="ru" sz="21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 panose="020B0604020202020204"/>
              <a:cs typeface="Arial" pitchFamily="34" charset="0" panose="020B0604020202020204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1133472" y="787400"/>
            <a:ext cx="10829927" cy="5800507"/>
            <a:chOff x="0" y="-263107"/>
            <a:chExt cx="6226965" cy="8568721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6" name="Полилиния: фигура 872360587"/>
            <p:cNvSpPr/>
            <p:nvPr/>
          </p:nvSpPr>
          <p:spPr>
            <a:xfrm>
              <a:off x="2154675" y="2222332"/>
              <a:ext cx="1916607" cy="1509527"/>
            </a:xfrm>
            <a:custGeom>
              <a:avLst/>
              <a:rect l="l" t="t" r="r" b="b"/>
              <a:pathLst>
                <a:path w="1916606" h="1149964">
                  <a:moveTo>
                    <a:pt x="0" y="0"/>
                  </a:moveTo>
                  <a:lnTo>
                    <a:pt x="1916606" y="0"/>
                  </a:lnTo>
                  <a:lnTo>
                    <a:pt x="1916606" y="1149964"/>
                  </a:lnTo>
                  <a:lnTo>
                    <a:pt x="0" y="1149964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vert="horz" wrap="square" lIns="60960" tIns="60960" rIns="60960" bIns="60960" spcCol="1270" anchor="ctr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0"/>
                </a:spcAft>
              </a:pPr>
              <a:r>
                <a:rPr lang="ru-RU" sz="1400" b="1" kern="1200">
                  <a:solidFill>
                    <a:srgbClr val="000000"/>
                  </a:solidFill>
                  <a:effectLst/>
                  <a:latin typeface="Arial" pitchFamily="34" charset="0" panose="020B0604020202020204"/>
                  <a:ea typeface="Calibri" panose="020F0502020204030204"/>
                  <a:cs typeface="Arial" pitchFamily="34" charset="0" panose="020B0604020202020204"/>
                </a:rPr>
                <a:t>Недостаточная информационная поддержка о значимости кооперативов в обществе</a:t>
              </a:r>
              <a:endParaRPr lang="ru-RU" sz="1400" b="1">
                <a:effectLst/>
                <a:latin typeface="Arial" pitchFamily="34" charset="0" panose="020B0604020202020204"/>
                <a:ea typeface="Calibri" panose="020F0502020204030204"/>
                <a:cs typeface="Arial" pitchFamily="34" charset="0" panose="020B0604020202020204"/>
              </a:endParaRPr>
            </a:p>
          </p:txBody>
        </p:sp>
        <p:sp>
          <p:nvSpPr>
            <p:cNvPr id="7" name="Полилиния: фигура 89114598"/>
            <p:cNvSpPr/>
            <p:nvPr/>
          </p:nvSpPr>
          <p:spPr>
            <a:xfrm>
              <a:off x="2154423" y="3807870"/>
              <a:ext cx="1916607" cy="1702256"/>
            </a:xfrm>
            <a:custGeom>
              <a:avLst/>
              <a:rect l="l" t="t" r="r" b="b"/>
              <a:pathLst>
                <a:path w="1916606" h="1149964">
                  <a:moveTo>
                    <a:pt x="0" y="0"/>
                  </a:moveTo>
                  <a:lnTo>
                    <a:pt x="1916606" y="0"/>
                  </a:lnTo>
                  <a:lnTo>
                    <a:pt x="1916606" y="1149964"/>
                  </a:lnTo>
                  <a:lnTo>
                    <a:pt x="0" y="1149964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vert="horz" wrap="square" lIns="60960" tIns="60960" rIns="60960" bIns="60960" spcCol="1270" anchor="ctr">
              <a:noAutofit/>
            </a:bodyPr>
            <a:lstStyle/>
            <a:p>
              <a:pPr algn="ctr">
                <a:lnSpc>
                  <a:spcPct val="107000"/>
                </a:lnSpc>
                <a:spcAft>
                  <a:spcPts val="0"/>
                </a:spcAft>
              </a:pPr>
              <a:r>
                <a:rPr lang="ru-RU" sz="1400" b="1" kern="1200" dirty="0">
                  <a:solidFill>
                    <a:srgbClr val="000000"/>
                  </a:solidFill>
                  <a:effectLst/>
                  <a:latin typeface="Arial" pitchFamily="34" charset="0" panose="020B0604020202020204"/>
                  <a:ea typeface="Calibri" panose="020F0502020204030204"/>
                  <a:cs typeface="Arial" pitchFamily="34" charset="0" panose="020B0604020202020204"/>
                </a:rPr>
                <a:t>Низкий уровень производительности труда и высокая себестоимость производства сельхозпродукции</a:t>
              </a:r>
              <a:endParaRPr lang="ru-RU" sz="1400" b="1" dirty="0">
                <a:effectLst/>
                <a:latin typeface="Arial" pitchFamily="34" charset="0" panose="020B0604020202020204"/>
                <a:ea typeface="Calibri" panose="020F0502020204030204"/>
                <a:cs typeface="Arial" pitchFamily="34" charset="0" panose="020B0604020202020204"/>
              </a:endParaRPr>
            </a:p>
          </p:txBody>
        </p:sp>
        <p:grpSp>
          <p:nvGrpSpPr>
            <p:cNvPr id="8" name="Группа 7"/>
            <p:cNvGrpSpPr/>
            <p:nvPr/>
          </p:nvGrpSpPr>
          <p:grpSpPr>
            <a:xfrm>
              <a:off x="0" y="-263107"/>
              <a:ext cx="6226965" cy="8568721"/>
              <a:chOff x="0" y="-263107"/>
              <a:chExt cx="6226965" cy="8568721"/>
            </a:xfrm>
            <a:grpFill/>
          </p:grpSpPr>
          <p:grpSp>
            <p:nvGrpSpPr>
              <p:cNvPr id="9" name="Группа 8"/>
              <p:cNvGrpSpPr/>
              <p:nvPr/>
            </p:nvGrpSpPr>
            <p:grpSpPr>
              <a:xfrm>
                <a:off x="0" y="663231"/>
                <a:ext cx="6226108" cy="7642383"/>
                <a:chOff x="0" y="663231"/>
                <a:chExt cx="6226108" cy="7642383"/>
              </a:xfrm>
              <a:grpFill/>
            </p:grpSpPr>
            <p:grpSp>
              <p:nvGrpSpPr>
                <p:cNvPr id="11" name="Группа 10"/>
                <p:cNvGrpSpPr/>
                <p:nvPr/>
              </p:nvGrpSpPr>
              <p:grpSpPr>
                <a:xfrm>
                  <a:off x="0" y="663231"/>
                  <a:ext cx="6226108" cy="6404442"/>
                  <a:chOff x="0" y="660793"/>
                  <a:chExt cx="6226108" cy="6443242"/>
                </a:xfrm>
                <a:grpFill/>
              </p:grpSpPr>
              <p:sp>
                <p:nvSpPr>
                  <p:cNvPr id="14" name="Полилиния: фигура 922933293"/>
                  <p:cNvSpPr/>
                  <p:nvPr/>
                </p:nvSpPr>
                <p:spPr>
                  <a:xfrm>
                    <a:off x="0" y="660836"/>
                    <a:ext cx="2072136" cy="1482220"/>
                  </a:xfrm>
                  <a:custGeom>
                    <a:avLst/>
                    <a:rect l="l" t="t" r="r" b="b"/>
                    <a:pathLst>
                      <a:path w="1916606" h="1149964">
                        <a:moveTo>
                          <a:pt x="0" y="0"/>
                        </a:moveTo>
                        <a:lnTo>
                          <a:pt x="1916606" y="0"/>
                        </a:lnTo>
                        <a:lnTo>
                          <a:pt x="1916606" y="1149964"/>
                        </a:lnTo>
                        <a:lnTo>
                          <a:pt x="0" y="114996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</p:spPr>
                <p:style>
                  <a:lnRef idx="2">
                    <a:schemeClr val="dk1">
                      <a:shade val="80000"/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lt1"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lt1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  <p:txBody>
                  <a:bodyPr vert="horz" wrap="square" lIns="53340" tIns="53340" rIns="53340" bIns="53340" spcCol="1270" anchor="ctr">
                    <a:noAutofit/>
                  </a:bodyPr>
                  <a:lstStyle/>
                  <a:p>
                    <a:pPr algn="ctr">
                      <a:lnSpc>
                        <a:spcPct val="107000"/>
                      </a:lnSpc>
                      <a:spcAft>
                        <a:spcPts val="0"/>
                      </a:spcAft>
                    </a:pPr>
                    <a:r>
                      <a:rPr lang="ru-RU" sz="1400" b="1" kern="1200" dirty="0">
                        <a:solidFill>
                          <a:srgbClr val="000000"/>
                        </a:solidFill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rPr>
                      <a:t>Отсутствие единой экономической и социальной политики в области кооперации</a:t>
                    </a:r>
                    <a:endParaRPr lang="ru-RU" sz="1400" b="1" dirty="0">
                      <a:effectLst/>
                      <a:latin typeface="Arial" pitchFamily="34" charset="0" panose="020B0604020202020204"/>
                      <a:ea typeface="Calibri" panose="020F0502020204030204"/>
                      <a:cs typeface="Arial" pitchFamily="34" charset="0" panose="020B0604020202020204"/>
                    </a:endParaRPr>
                  </a:p>
                </p:txBody>
              </p:sp>
              <p:sp>
                <p:nvSpPr>
                  <p:cNvPr id="15" name="Полилиния: фигура 1499743514"/>
                  <p:cNvSpPr/>
                  <p:nvPr/>
                </p:nvSpPr>
                <p:spPr>
                  <a:xfrm>
                    <a:off x="2154549" y="665985"/>
                    <a:ext cx="1916608" cy="1482220"/>
                  </a:xfrm>
                  <a:custGeom>
                    <a:avLst/>
                    <a:rect l="l" t="t" r="r" b="b"/>
                    <a:pathLst>
                      <a:path w="1916606" h="1149964">
                        <a:moveTo>
                          <a:pt x="0" y="0"/>
                        </a:moveTo>
                        <a:lnTo>
                          <a:pt x="1916606" y="0"/>
                        </a:lnTo>
                        <a:lnTo>
                          <a:pt x="1916606" y="1149964"/>
                        </a:lnTo>
                        <a:lnTo>
                          <a:pt x="0" y="114996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</p:spPr>
                <p:style>
                  <a:lnRef idx="2">
                    <a:schemeClr val="dk1">
                      <a:shade val="80000"/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lt1"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lt1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  <p:txBody>
                  <a:bodyPr vert="horz" wrap="square" lIns="60960" tIns="60960" rIns="60960" bIns="60960" spcCol="1270" anchor="ctr">
                    <a:noAutofit/>
                  </a:bodyPr>
                  <a:lstStyle/>
                  <a:p>
                    <a:pPr algn="ctr">
                      <a:lnSpc>
                        <a:spcPct val="107000"/>
                      </a:lnSpc>
                      <a:spcAft>
                        <a:spcPts val="0"/>
                      </a:spcAft>
                    </a:pPr>
                    <a:r>
                      <a:rPr lang="ru-RU" sz="1400" b="1" kern="1200" dirty="0">
                        <a:solidFill>
                          <a:srgbClr val="000000"/>
                        </a:solidFill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rPr>
                      <a:t>Разнонаправленная деятельности институтов государственной власти по отношению к кооперации</a:t>
                    </a:r>
                    <a:endParaRPr lang="ru-RU" sz="1400" b="1" dirty="0">
                      <a:effectLst/>
                      <a:latin typeface="Arial" pitchFamily="34" charset="0" panose="020B0604020202020204"/>
                      <a:ea typeface="Calibri" panose="020F0502020204030204"/>
                      <a:cs typeface="Arial" pitchFamily="34" charset="0" panose="020B0604020202020204"/>
                    </a:endParaRPr>
                  </a:p>
                </p:txBody>
              </p:sp>
              <p:sp>
                <p:nvSpPr>
                  <p:cNvPr id="16" name="Полилиния: фигура 2091332743"/>
                  <p:cNvSpPr/>
                  <p:nvPr/>
                </p:nvSpPr>
                <p:spPr>
                  <a:xfrm>
                    <a:off x="4165936" y="660793"/>
                    <a:ext cx="2059180" cy="1501883"/>
                  </a:xfrm>
                  <a:custGeom>
                    <a:avLst/>
                    <a:rect l="l" t="t" r="r" b="b"/>
                    <a:pathLst>
                      <a:path w="1916606" h="1149964">
                        <a:moveTo>
                          <a:pt x="0" y="0"/>
                        </a:moveTo>
                        <a:lnTo>
                          <a:pt x="1916606" y="0"/>
                        </a:lnTo>
                        <a:lnTo>
                          <a:pt x="1916606" y="1149964"/>
                        </a:lnTo>
                        <a:lnTo>
                          <a:pt x="0" y="114996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</p:spPr>
                <p:style>
                  <a:lnRef idx="2">
                    <a:schemeClr val="dk1">
                      <a:shade val="80000"/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lt1"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lt1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  <p:txBody>
                  <a:bodyPr vert="horz" wrap="square" lIns="60960" tIns="60960" rIns="60960" bIns="60960" spcCol="1270" anchor="ctr">
                    <a:noAutofit/>
                  </a:bodyPr>
                  <a:lstStyle/>
                  <a:p>
                    <a:pPr algn="ctr">
                      <a:lnSpc>
                        <a:spcPct val="107000"/>
                      </a:lnSpc>
                      <a:spcAft>
                        <a:spcPts val="0"/>
                      </a:spcAft>
                    </a:pPr>
                    <a:r>
                      <a:rPr lang="ru-RU" sz="1400" b="1" kern="1200" spc="-20">
                        <a:solidFill>
                          <a:srgbClr val="000000"/>
                        </a:solidFill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rPr>
                      <a:t>Формирование при Правительстве РФ единого агентства по развитию кооперации и малых форм хозяйствования</a:t>
                    </a:r>
                    <a:endParaRPr lang="ru-RU" sz="1400" b="1">
                      <a:effectLst/>
                      <a:latin typeface="Arial" pitchFamily="34" charset="0" panose="020B0604020202020204"/>
                      <a:ea typeface="Calibri" panose="020F0502020204030204"/>
                      <a:cs typeface="Arial" pitchFamily="34" charset="0" panose="020B0604020202020204"/>
                    </a:endParaRPr>
                  </a:p>
                </p:txBody>
              </p:sp>
              <p:sp>
                <p:nvSpPr>
                  <p:cNvPr id="17" name="Полилиния: фигура 1684342813"/>
                  <p:cNvSpPr/>
                  <p:nvPr/>
                </p:nvSpPr>
                <p:spPr>
                  <a:xfrm>
                    <a:off x="0" y="2232971"/>
                    <a:ext cx="2072136" cy="1514797"/>
                  </a:xfrm>
                  <a:custGeom>
                    <a:avLst/>
                    <a:rect l="l" t="t" r="r" b="b"/>
                    <a:pathLst>
                      <a:path w="1916606" h="1149964">
                        <a:moveTo>
                          <a:pt x="0" y="0"/>
                        </a:moveTo>
                        <a:lnTo>
                          <a:pt x="1916606" y="0"/>
                        </a:lnTo>
                        <a:lnTo>
                          <a:pt x="1916606" y="1149964"/>
                        </a:lnTo>
                        <a:lnTo>
                          <a:pt x="0" y="114996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</p:spPr>
                <p:style>
                  <a:lnRef idx="2">
                    <a:schemeClr val="dk1">
                      <a:shade val="80000"/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lt1"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lt1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  <p:txBody>
                  <a:bodyPr vert="horz" wrap="square" lIns="60960" tIns="60960" rIns="60960" bIns="60960" spcCol="1270" anchor="ctr">
                    <a:noAutofit/>
                  </a:bodyPr>
                  <a:lstStyle/>
                  <a:p>
                    <a:pPr algn="ctr">
                      <a:lnSpc>
                        <a:spcPct val="107000"/>
                      </a:lnSpc>
                      <a:spcAft>
                        <a:spcPts val="0"/>
                      </a:spcAft>
                    </a:pPr>
                    <a:r>
                      <a:rPr lang="ru-RU" sz="1400" b="1" kern="1200">
                        <a:solidFill>
                          <a:srgbClr val="000000"/>
                        </a:solidFill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rPr>
                      <a:t>Отсутствие первоначального капитала и высокая стоимость финансовых ресурсов</a:t>
                    </a:r>
                    <a:endParaRPr lang="ru-RU" sz="1400" b="1">
                      <a:effectLst/>
                      <a:latin typeface="Arial" pitchFamily="34" charset="0" panose="020B0604020202020204"/>
                      <a:ea typeface="Calibri" panose="020F0502020204030204"/>
                      <a:cs typeface="Arial" pitchFamily="34" charset="0" panose="020B0604020202020204"/>
                    </a:endParaRPr>
                  </a:p>
                </p:txBody>
              </p:sp>
              <p:sp>
                <p:nvSpPr>
                  <p:cNvPr id="18" name="Полилиния: фигура 1939789680"/>
                  <p:cNvSpPr/>
                  <p:nvPr/>
                </p:nvSpPr>
                <p:spPr>
                  <a:xfrm>
                    <a:off x="4166928" y="2233116"/>
                    <a:ext cx="2059180" cy="1515138"/>
                  </a:xfrm>
                  <a:custGeom>
                    <a:avLst/>
                    <a:rect l="l" t="t" r="r" b="b"/>
                    <a:pathLst>
                      <a:path w="1916606" h="1149964">
                        <a:moveTo>
                          <a:pt x="0" y="0"/>
                        </a:moveTo>
                        <a:lnTo>
                          <a:pt x="1916606" y="0"/>
                        </a:lnTo>
                        <a:lnTo>
                          <a:pt x="1916606" y="1149964"/>
                        </a:lnTo>
                        <a:lnTo>
                          <a:pt x="0" y="114996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</p:spPr>
                <p:style>
                  <a:lnRef idx="2">
                    <a:schemeClr val="dk1">
                      <a:shade val="80000"/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lt1"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lt1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  <p:txBody>
                  <a:bodyPr vert="horz" wrap="square" lIns="87630" tIns="87630" rIns="87630" bIns="87630" spcCol="1270" anchor="ctr">
                    <a:noAutofit/>
                  </a:bodyPr>
                  <a:lstStyle/>
                  <a:p>
                    <a:pPr algn="ctr">
                      <a:lnSpc>
                        <a:spcPct val="107000"/>
                      </a:lnSpc>
                      <a:spcAft>
                        <a:spcPts val="0"/>
                      </a:spcAft>
                    </a:pPr>
                    <a:r>
                      <a:rPr lang="ru-RU" sz="1400" b="1" spc="-30">
                        <a:solidFill>
                          <a:srgbClr val="000000"/>
                        </a:solidFill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rPr>
                      <a:t>Психологическая неготовность к самостоятельному кооперированию и налаживанию партнёрских отношений</a:t>
                    </a:r>
                    <a:endParaRPr lang="ru-RU" sz="1400" b="1">
                      <a:effectLst/>
                      <a:latin typeface="Arial" pitchFamily="34" charset="0" panose="020B0604020202020204"/>
                      <a:ea typeface="Calibri" panose="020F0502020204030204"/>
                      <a:cs typeface="Arial" pitchFamily="34" charset="0" panose="020B0604020202020204"/>
                    </a:endParaRPr>
                  </a:p>
                </p:txBody>
              </p:sp>
              <p:sp>
                <p:nvSpPr>
                  <p:cNvPr id="19" name="Полилиния: фигура 2042331296"/>
                  <p:cNvSpPr/>
                  <p:nvPr/>
                </p:nvSpPr>
                <p:spPr>
                  <a:xfrm>
                    <a:off x="0" y="3824483"/>
                    <a:ext cx="2072136" cy="1716133"/>
                  </a:xfrm>
                  <a:custGeom>
                    <a:avLst/>
                    <a:rect l="l" t="t" r="r" b="b"/>
                    <a:pathLst>
                      <a:path w="1916606" h="1149964">
                        <a:moveTo>
                          <a:pt x="0" y="0"/>
                        </a:moveTo>
                        <a:lnTo>
                          <a:pt x="1916606" y="0"/>
                        </a:lnTo>
                        <a:lnTo>
                          <a:pt x="1916606" y="1149964"/>
                        </a:lnTo>
                        <a:lnTo>
                          <a:pt x="0" y="114996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</p:spPr>
                <p:style>
                  <a:lnRef idx="2">
                    <a:schemeClr val="dk1">
                      <a:shade val="80000"/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lt1"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lt1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  <p:txBody>
                  <a:bodyPr vert="horz" wrap="square" lIns="60960" tIns="60960" rIns="60960" bIns="60960" spcCol="1270" anchor="ctr">
                    <a:noAutofit/>
                  </a:bodyPr>
                  <a:lstStyle/>
                  <a:p>
                    <a:pPr algn="ctr">
                      <a:lnSpc>
                        <a:spcPct val="107000"/>
                      </a:lnSpc>
                      <a:spcAft>
                        <a:spcPts val="0"/>
                      </a:spcAft>
                    </a:pPr>
                    <a:r>
                      <a:rPr lang="ru-RU" sz="1400" b="1" kern="1500" spc="-30">
                        <a:solidFill>
                          <a:srgbClr val="000000"/>
                        </a:solidFill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rPr>
                      <a:t>Государственная поддержка кооперации носит косвенный характер в развитии социальной сферы и создании новых рабочих мест</a:t>
                    </a:r>
                    <a:endParaRPr lang="ru-RU" sz="1400" b="1">
                      <a:effectLst/>
                      <a:latin typeface="Arial" pitchFamily="34" charset="0" panose="020B0604020202020204"/>
                      <a:ea typeface="Calibri" panose="020F0502020204030204"/>
                      <a:cs typeface="Arial" pitchFamily="34" charset="0" panose="020B0604020202020204"/>
                    </a:endParaRPr>
                  </a:p>
                </p:txBody>
              </p:sp>
              <p:sp>
                <p:nvSpPr>
                  <p:cNvPr id="20" name="Полилиния: фигура 698655063"/>
                  <p:cNvSpPr/>
                  <p:nvPr/>
                </p:nvSpPr>
                <p:spPr>
                  <a:xfrm>
                    <a:off x="4166189" y="3824731"/>
                    <a:ext cx="2059180" cy="1719978"/>
                  </a:xfrm>
                  <a:custGeom>
                    <a:avLst/>
                    <a:rect l="l" t="t" r="r" b="b"/>
                    <a:pathLst>
                      <a:path w="1916606" h="1149964">
                        <a:moveTo>
                          <a:pt x="0" y="0"/>
                        </a:moveTo>
                        <a:lnTo>
                          <a:pt x="1916606" y="0"/>
                        </a:lnTo>
                        <a:lnTo>
                          <a:pt x="1916606" y="1149964"/>
                        </a:lnTo>
                        <a:lnTo>
                          <a:pt x="0" y="114996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</p:spPr>
                <p:style>
                  <a:lnRef idx="2">
                    <a:schemeClr val="dk1">
                      <a:shade val="80000"/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lt1"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lt1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  <p:txBody>
                  <a:bodyPr vert="horz" wrap="square" lIns="60960" tIns="60960" rIns="60960" bIns="60960" spcCol="1270" anchor="ctr">
                    <a:noAutofit/>
                  </a:bodyPr>
                  <a:lstStyle/>
                  <a:p>
                    <a:pPr algn="ctr">
                      <a:lnSpc>
                        <a:spcPct val="107000"/>
                      </a:lnSpc>
                      <a:spcAft>
                        <a:spcPts val="0"/>
                      </a:spcAft>
                    </a:pPr>
                    <a:r>
                      <a:rPr lang="ru-RU" sz="1400" b="1" kern="1200">
                        <a:solidFill>
                          <a:srgbClr val="000000"/>
                        </a:solidFill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rPr>
                      <a:t>Кооперативы не являются участниками биржевой торговли</a:t>
                    </a:r>
                    <a:endParaRPr lang="ru-RU" sz="1400" b="1">
                      <a:effectLst/>
                      <a:latin typeface="Arial" pitchFamily="34" charset="0" panose="020B0604020202020204"/>
                      <a:ea typeface="Calibri" panose="020F0502020204030204"/>
                      <a:cs typeface="Arial" pitchFamily="34" charset="0" panose="020B0604020202020204"/>
                    </a:endParaRPr>
                  </a:p>
                </p:txBody>
              </p:sp>
              <p:sp>
                <p:nvSpPr>
                  <p:cNvPr id="21" name="Полилиния: фигура 144160870"/>
                  <p:cNvSpPr/>
                  <p:nvPr/>
                </p:nvSpPr>
                <p:spPr>
                  <a:xfrm>
                    <a:off x="0" y="5618919"/>
                    <a:ext cx="2072136" cy="1485116"/>
                  </a:xfrm>
                  <a:custGeom>
                    <a:avLst/>
                    <a:rect l="l" t="t" r="r" b="b"/>
                    <a:pathLst>
                      <a:path w="1916606" h="1149964">
                        <a:moveTo>
                          <a:pt x="0" y="0"/>
                        </a:moveTo>
                        <a:lnTo>
                          <a:pt x="1916606" y="0"/>
                        </a:lnTo>
                        <a:lnTo>
                          <a:pt x="1916606" y="1149964"/>
                        </a:lnTo>
                        <a:lnTo>
                          <a:pt x="0" y="114996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</p:spPr>
                <p:style>
                  <a:lnRef idx="2">
                    <a:schemeClr val="dk1">
                      <a:shade val="80000"/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lt1"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lt1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  <p:txBody>
                  <a:bodyPr vert="horz" wrap="square" lIns="60960" tIns="60960" rIns="60960" bIns="60960" spcCol="1270" anchor="ctr">
                    <a:noAutofit/>
                  </a:bodyPr>
                  <a:lstStyle/>
                  <a:p>
                    <a:pPr algn="ctr">
                      <a:lnSpc>
                        <a:spcPct val="107000"/>
                      </a:lnSpc>
                      <a:spcAft>
                        <a:spcPts val="0"/>
                      </a:spcAft>
                    </a:pPr>
                    <a:r>
                      <a:rPr lang="ru-RU" sz="1400" b="1" kern="1200">
                        <a:solidFill>
                          <a:srgbClr val="000000"/>
                        </a:solidFill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rPr>
                      <a:t>Несправедливая конкуренция кооперативов с холдингами и торговыми сетями</a:t>
                    </a:r>
                    <a:endParaRPr lang="ru-RU" sz="1400" b="1">
                      <a:effectLst/>
                      <a:latin typeface="Arial" pitchFamily="34" charset="0" panose="020B0604020202020204"/>
                      <a:ea typeface="Calibri" panose="020F0502020204030204"/>
                      <a:cs typeface="Arial" pitchFamily="34" charset="0" panose="020B0604020202020204"/>
                    </a:endParaRPr>
                  </a:p>
                </p:txBody>
              </p:sp>
              <p:sp>
                <p:nvSpPr>
                  <p:cNvPr id="22" name="Полилиния: фигура 1378361113"/>
                  <p:cNvSpPr/>
                  <p:nvPr/>
                </p:nvSpPr>
                <p:spPr>
                  <a:xfrm>
                    <a:off x="2154297" y="5628460"/>
                    <a:ext cx="1933507" cy="1469747"/>
                  </a:xfrm>
                  <a:custGeom>
                    <a:avLst/>
                    <a:rect l="l" t="t" r="r" b="b"/>
                    <a:pathLst>
                      <a:path w="1916606" h="1149964">
                        <a:moveTo>
                          <a:pt x="0" y="0"/>
                        </a:moveTo>
                        <a:lnTo>
                          <a:pt x="1916606" y="0"/>
                        </a:lnTo>
                        <a:lnTo>
                          <a:pt x="1916606" y="1149964"/>
                        </a:lnTo>
                        <a:lnTo>
                          <a:pt x="0" y="114996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</p:spPr>
                <p:style>
                  <a:lnRef idx="2">
                    <a:schemeClr val="dk1">
                      <a:shade val="80000"/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lt1"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lt1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  <p:txBody>
                  <a:bodyPr vert="horz" wrap="square" lIns="60960" tIns="60960" rIns="60960" bIns="60960" spcCol="1270" anchor="ctr">
                    <a:noAutofit/>
                  </a:bodyPr>
                  <a:lstStyle/>
                  <a:p>
                    <a:pPr algn="ctr">
                      <a:lnSpc>
                        <a:spcPct val="107000"/>
                      </a:lnSpc>
                      <a:spcAft>
                        <a:spcPts val="0"/>
                      </a:spcAft>
                    </a:pPr>
                    <a:r>
                      <a:rPr lang="ru-RU" sz="1400" b="1" kern="1200">
                        <a:solidFill>
                          <a:srgbClr val="000000"/>
                        </a:solidFill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rPr>
                      <a:t>Нехватка квалифицированных кадров и неразвитость кооперативного образования</a:t>
                    </a:r>
                    <a:endParaRPr lang="ru-RU" sz="1400" b="1">
                      <a:effectLst/>
                      <a:latin typeface="Arial" pitchFamily="34" charset="0" panose="020B0604020202020204"/>
                      <a:ea typeface="Calibri" panose="020F0502020204030204"/>
                      <a:cs typeface="Arial" pitchFamily="34" charset="0" panose="020B0604020202020204"/>
                    </a:endParaRPr>
                  </a:p>
                </p:txBody>
              </p:sp>
              <p:sp>
                <p:nvSpPr>
                  <p:cNvPr id="23" name="Полилиния: фигура 173325102"/>
                  <p:cNvSpPr/>
                  <p:nvPr/>
                </p:nvSpPr>
                <p:spPr>
                  <a:xfrm>
                    <a:off x="4166171" y="5619008"/>
                    <a:ext cx="2059180" cy="1484715"/>
                  </a:xfrm>
                  <a:custGeom>
                    <a:avLst/>
                    <a:rect l="l" t="t" r="r" b="b"/>
                    <a:pathLst>
                      <a:path w="1916606" h="1149964">
                        <a:moveTo>
                          <a:pt x="0" y="0"/>
                        </a:moveTo>
                        <a:lnTo>
                          <a:pt x="1916606" y="0"/>
                        </a:lnTo>
                        <a:lnTo>
                          <a:pt x="1916606" y="1149964"/>
                        </a:lnTo>
                        <a:lnTo>
                          <a:pt x="0" y="114996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</p:spPr>
                <p:style>
                  <a:lnRef idx="2">
                    <a:schemeClr val="dk1">
                      <a:shade val="80000"/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lt1"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lt1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  <p:txBody>
                  <a:bodyPr vert="horz" wrap="square" lIns="60960" tIns="60960" rIns="60960" bIns="60960" spcCol="1270" anchor="ctr">
                    <a:noAutofit/>
                  </a:bodyPr>
                  <a:lstStyle/>
                  <a:p>
                    <a:pPr algn="ctr">
                      <a:lnSpc>
                        <a:spcPct val="107000"/>
                      </a:lnSpc>
                      <a:spcAft>
                        <a:spcPts val="0"/>
                      </a:spcAft>
                    </a:pPr>
                    <a:r>
                      <a:rPr lang="ru-RU" sz="1400" b="1" kern="1200" spc="-20">
                        <a:solidFill>
                          <a:srgbClr val="000000"/>
                        </a:solidFill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rPr>
                      <a:t>Слабая материально-техническая база кооперативов, неразвитость заготовительной сети, логистики</a:t>
                    </a:r>
                    <a:endParaRPr lang="ru-RU" sz="1400" b="1">
                      <a:effectLst/>
                      <a:latin typeface="Arial" pitchFamily="34" charset="0" panose="020B0604020202020204"/>
                      <a:ea typeface="Calibri" panose="020F0502020204030204"/>
                      <a:cs typeface="Arial" pitchFamily="34" charset="0" panose="020B0604020202020204"/>
                    </a:endParaRPr>
                  </a:p>
                </p:txBody>
              </p:sp>
            </p:grpSp>
            <p:sp>
              <p:nvSpPr>
                <p:cNvPr id="12" name="Полилиния: фигура 1697700914"/>
                <p:cNvSpPr/>
                <p:nvPr/>
              </p:nvSpPr>
              <p:spPr>
                <a:xfrm>
                  <a:off x="958303" y="7150967"/>
                  <a:ext cx="1916607" cy="1149964"/>
                </a:xfrm>
                <a:custGeom>
                  <a:avLst/>
                  <a:rect l="l" t="t" r="r" b="b"/>
                  <a:pathLst>
                    <a:path w="1916606" h="1149964">
                      <a:moveTo>
                        <a:pt x="0" y="0"/>
                      </a:moveTo>
                      <a:lnTo>
                        <a:pt x="1916606" y="0"/>
                      </a:lnTo>
                      <a:lnTo>
                        <a:pt x="1916606" y="1149964"/>
                      </a:lnTo>
                      <a:lnTo>
                        <a:pt x="0" y="114996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</p:spPr>
              <p:style>
                <a:lnRef idx="2">
                  <a:schemeClr val="dk1">
                    <a:shade val="80000"/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l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vert="horz" wrap="square" lIns="60960" tIns="60960" rIns="60960" bIns="60960" spcCol="1270" anchor="ctr">
                  <a:noAutofit/>
                </a:bodyPr>
                <a:lstStyle/>
                <a:p>
                  <a:pPr algn="ctr">
                    <a:lnSpc>
                      <a:spcPct val="107000"/>
                    </a:lnSpc>
                    <a:spcAft>
                      <a:spcPts val="0"/>
                    </a:spcAft>
                  </a:pPr>
                  <a:r>
                    <a:rPr lang="ru-RU" sz="1400" b="1" kern="1200">
                      <a:solidFill>
                        <a:srgbClr val="000000"/>
                      </a:solidFill>
                      <a:effectLst/>
                      <a:latin typeface="Arial" pitchFamily="34" charset="0" panose="020B0604020202020204"/>
                      <a:ea typeface="Calibri" panose="020F0502020204030204"/>
                      <a:cs typeface="Arial" pitchFamily="34" charset="0" panose="020B0604020202020204"/>
                    </a:rPr>
                    <a:t>Нет единого </a:t>
                  </a:r>
                  <a:endParaRPr lang="ru-RU" sz="1400" b="1">
                    <a:effectLst/>
                    <a:latin typeface="Arial" pitchFamily="34" charset="0" panose="020B0604020202020204"/>
                    <a:ea typeface="Calibri" panose="020F0502020204030204"/>
                    <a:cs typeface="Arial" pitchFamily="34" charset="0" panose="020B0604020202020204"/>
                  </a:endParaRPr>
                </a:p>
                <a:p>
                  <a:pPr algn="ctr">
                    <a:lnSpc>
                      <a:spcPct val="107000"/>
                    </a:lnSpc>
                    <a:spcAft>
                      <a:spcPts val="0"/>
                    </a:spcAft>
                  </a:pPr>
                  <a:r>
                    <a:rPr lang="ru-RU" sz="1400" b="1" kern="1200">
                      <a:solidFill>
                        <a:srgbClr val="000000"/>
                      </a:solidFill>
                      <a:effectLst/>
                      <a:latin typeface="Arial" pitchFamily="34" charset="0" panose="020B0604020202020204"/>
                      <a:ea typeface="Calibri" panose="020F0502020204030204"/>
                      <a:cs typeface="Arial" pitchFamily="34" charset="0" panose="020B0604020202020204"/>
                    </a:rPr>
                    <a:t>кооперативно-образовательного центра</a:t>
                  </a:r>
                  <a:endParaRPr lang="ru-RU" sz="1400" b="1">
                    <a:effectLst/>
                    <a:latin typeface="Arial" pitchFamily="34" charset="0" panose="020B0604020202020204"/>
                    <a:ea typeface="Calibri" panose="020F0502020204030204"/>
                    <a:cs typeface="Arial" pitchFamily="34" charset="0" panose="020B0604020202020204"/>
                  </a:endParaRPr>
                </a:p>
              </p:txBody>
            </p:sp>
            <p:sp>
              <p:nvSpPr>
                <p:cNvPr id="13" name="Полилиния: фигура 739430610"/>
                <p:cNvSpPr/>
                <p:nvPr/>
              </p:nvSpPr>
              <p:spPr>
                <a:xfrm>
                  <a:off x="3199097" y="7155650"/>
                  <a:ext cx="1916607" cy="1149964"/>
                </a:xfrm>
                <a:custGeom>
                  <a:avLst/>
                  <a:rect l="l" t="t" r="r" b="b"/>
                  <a:pathLst>
                    <a:path w="1916606" h="1149964">
                      <a:moveTo>
                        <a:pt x="0" y="0"/>
                      </a:moveTo>
                      <a:lnTo>
                        <a:pt x="1916606" y="0"/>
                      </a:lnTo>
                      <a:lnTo>
                        <a:pt x="1916606" y="1149964"/>
                      </a:lnTo>
                      <a:lnTo>
                        <a:pt x="0" y="114996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</p:spPr>
              <p:style>
                <a:lnRef idx="2">
                  <a:schemeClr val="dk1">
                    <a:shade val="80000"/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l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vert="horz" wrap="square" lIns="60960" tIns="60960" rIns="60960" bIns="60960" spcCol="1270" anchor="ctr">
                  <a:noAutofit/>
                </a:bodyPr>
                <a:lstStyle/>
                <a:p>
                  <a:pPr algn="ctr">
                    <a:lnSpc>
                      <a:spcPct val="107000"/>
                    </a:lnSpc>
                    <a:spcAft>
                      <a:spcPts val="0"/>
                    </a:spcAft>
                  </a:pPr>
                  <a:r>
                    <a:rPr lang="ru-RU" sz="1400" b="1" kern="1200">
                      <a:solidFill>
                        <a:srgbClr val="000000"/>
                      </a:solidFill>
                      <a:effectLst/>
                      <a:latin typeface="Arial" pitchFamily="34" charset="0" panose="020B0604020202020204"/>
                      <a:ea typeface="Calibri" panose="020F0502020204030204"/>
                      <a:cs typeface="Arial" pitchFamily="34" charset="0" panose="020B0604020202020204"/>
                    </a:rPr>
                    <a:t>Цифровизация </a:t>
                  </a:r>
                  <a:endParaRPr lang="ru-RU" sz="1400" b="1">
                    <a:effectLst/>
                    <a:latin typeface="Arial" pitchFamily="34" charset="0" panose="020B0604020202020204"/>
                    <a:ea typeface="Calibri" panose="020F0502020204030204"/>
                    <a:cs typeface="Arial" pitchFamily="34" charset="0" panose="020B0604020202020204"/>
                  </a:endParaRPr>
                </a:p>
                <a:p>
                  <a:pPr algn="ctr">
                    <a:lnSpc>
                      <a:spcPct val="107000"/>
                    </a:lnSpc>
                    <a:spcAft>
                      <a:spcPts val="0"/>
                    </a:spcAft>
                  </a:pPr>
                  <a:r>
                    <a:rPr lang="ru-RU" sz="1400" b="1" kern="1200">
                      <a:solidFill>
                        <a:srgbClr val="000000"/>
                      </a:solidFill>
                      <a:effectLst/>
                      <a:latin typeface="Arial" pitchFamily="34" charset="0" panose="020B0604020202020204"/>
                      <a:ea typeface="Calibri" panose="020F0502020204030204"/>
                      <a:cs typeface="Arial" pitchFamily="34" charset="0" panose="020B0604020202020204"/>
                    </a:rPr>
                    <a:t>и модернизация кооперативных предприятий</a:t>
                  </a:r>
                  <a:endParaRPr lang="ru-RU" sz="1400" b="1">
                    <a:effectLst/>
                    <a:latin typeface="Arial" pitchFamily="34" charset="0" panose="020B0604020202020204"/>
                    <a:ea typeface="Calibri" panose="020F0502020204030204"/>
                    <a:cs typeface="Arial" pitchFamily="34" charset="0" panose="020B0604020202020204"/>
                  </a:endParaRPr>
                </a:p>
              </p:txBody>
            </p:sp>
          </p:grpSp>
          <p:sp>
            <p:nvSpPr>
              <p:cNvPr id="10" name="Полилиния: фигура 1505323177"/>
              <p:cNvSpPr/>
              <p:nvPr/>
            </p:nvSpPr>
            <p:spPr>
              <a:xfrm>
                <a:off x="0" y="-263107"/>
                <a:ext cx="6226965" cy="843366"/>
              </a:xfrm>
              <a:custGeom>
                <a:avLst/>
                <a:rect l="l" t="t" r="r" b="b"/>
                <a:pathLst>
                  <a:path w="1916606" h="1149964">
                    <a:moveTo>
                      <a:pt x="0" y="0"/>
                    </a:moveTo>
                    <a:lnTo>
                      <a:pt x="1916606" y="0"/>
                    </a:lnTo>
                    <a:lnTo>
                      <a:pt x="1916606" y="1149964"/>
                    </a:lnTo>
                    <a:lnTo>
                      <a:pt x="0" y="114996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2F34"/>
              </a:solidFill>
            </p:spPr>
            <p:style>
              <a:lnRef idx="2">
                <a:schemeClr val="dk1">
                  <a:shade val="8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vert="horz" wrap="square" lIns="60960" tIns="60960" rIns="60960" bIns="60960" spcCol="1270" anchor="ctr"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0"/>
                  </a:spcAft>
                </a:pPr>
                <a:r>
                  <a:rPr lang="ru-RU" sz="1400" b="1" kern="1200" dirty="0">
                    <a:solidFill>
                      <a:schemeClr val="bg1"/>
                    </a:solidFill>
                    <a:effectLst/>
                    <a:latin typeface="Arial" pitchFamily="34" charset="0" panose="020B0604020202020204"/>
                    <a:ea typeface="Calibri" panose="020F0502020204030204"/>
                    <a:cs typeface="Arial" pitchFamily="34" charset="0" panose="020B0604020202020204"/>
                  </a:rPr>
                  <a:t>Объективные и субъективные причины медленного развития </a:t>
                </a:r>
                <a:endParaRPr lang="ru-RU" sz="1400" b="1" dirty="0">
                  <a:solidFill>
                    <a:schemeClr val="bg1"/>
                  </a:solidFill>
                  <a:effectLst/>
                  <a:latin typeface="Arial" pitchFamily="34" charset="0" panose="020B0604020202020204"/>
                  <a:ea typeface="Calibri" panose="020F0502020204030204"/>
                  <a:cs typeface="Arial" pitchFamily="34" charset="0" panose="020B0604020202020204"/>
                </a:endParaRPr>
              </a:p>
              <a:p>
                <a:pPr algn="ctr">
                  <a:lnSpc>
                    <a:spcPct val="107000"/>
                  </a:lnSpc>
                  <a:spcAft>
                    <a:spcPts val="0"/>
                  </a:spcAft>
                </a:pPr>
                <a:r>
                  <a:rPr lang="ru-RU" sz="1400" b="1" kern="1200" dirty="0">
                    <a:solidFill>
                      <a:schemeClr val="bg1"/>
                    </a:solidFill>
                    <a:effectLst/>
                    <a:latin typeface="Arial" pitchFamily="34" charset="0" panose="020B0604020202020204"/>
                    <a:ea typeface="Calibri" panose="020F0502020204030204"/>
                    <a:cs typeface="Arial" pitchFamily="34" charset="0" panose="020B0604020202020204"/>
                  </a:rPr>
                  <a:t>кооперации в России в начале </a:t>
                </a:r>
                <a:r>
                  <a:rPr lang="en-US" sz="1400" b="1" kern="1200" dirty="0">
                    <a:solidFill>
                      <a:schemeClr val="bg1"/>
                    </a:solidFill>
                    <a:effectLst/>
                    <a:latin typeface="Arial" pitchFamily="34" charset="0" panose="020B0604020202020204"/>
                    <a:ea typeface="Calibri" panose="020F0502020204030204"/>
                    <a:cs typeface="Arial" pitchFamily="34" charset="0" panose="020B0604020202020204"/>
                  </a:rPr>
                  <a:t>XXI </a:t>
                </a:r>
                <a:r>
                  <a:rPr lang="ru-RU" sz="1400" b="1" kern="1200" dirty="0">
                    <a:solidFill>
                      <a:schemeClr val="bg1"/>
                    </a:solidFill>
                    <a:effectLst/>
                    <a:latin typeface="Arial" pitchFamily="34" charset="0" panose="020B0604020202020204"/>
                    <a:ea typeface="Calibri" panose="020F0502020204030204"/>
                    <a:cs typeface="Arial" pitchFamily="34" charset="0" panose="020B0604020202020204"/>
                  </a:rPr>
                  <a:t>века</a:t>
                </a:r>
                <a:endParaRPr lang="ru-RU" sz="1400" b="1" dirty="0">
                  <a:solidFill>
                    <a:schemeClr val="bg1"/>
                  </a:solidFill>
                  <a:effectLst/>
                  <a:latin typeface="Arial" pitchFamily="34" charset="0" panose="020B0604020202020204"/>
                  <a:ea typeface="Calibri" panose="020F0502020204030204"/>
                  <a:cs typeface="Arial" pitchFamily="34" charset="0" panose="020B0604020202020204"/>
                </a:endParaRPr>
              </a:p>
            </p:txBody>
          </p:sp>
        </p:grp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Нижний колонтитул 23"/>
          <p:cNvSpPr>
            <a:spLocks noGrp="1" noEditPoints="1"/>
          </p:cNvSpPr>
          <p:nvPr>
            <p:ph type="ftr" sz="quarter" idx="3"/>
          </p:nvPr>
        </p:nvSpPr>
        <p:spPr>
          <a:xfrm rot="16200000">
            <a:off x="-810000" y="4240800"/>
            <a:ext cx="2520000" cy="900000"/>
          </a:xfrm>
        </p:spPr>
        <p:txBody>
          <a:bodyPr rtlCol="0"/>
          <a:lstStyle/>
          <a:p>
            <a:r>
              <a:rPr lang="ru" b="1" dirty="0">
                <a:latin typeface="Arial" pitchFamily="34" charset="0" panose="020B0604020202020204"/>
                <a:cs typeface="Arial" pitchFamily="34" charset="0" panose="020B0604020202020204"/>
              </a:rPr>
              <a:t>РАЗВИТИЕ</a:t>
            </a:r>
            <a:br>
              <a:rPr lang="ru" b="1" dirty="0">
                <a:latin typeface="Arial" pitchFamily="34" charset="0" panose="020B0604020202020204"/>
                <a:cs typeface="Arial" pitchFamily="34" charset="0" panose="020B0604020202020204"/>
              </a:rPr>
            </a:br>
            <a:r>
              <a:rPr lang="ru" b="1" dirty="0" smtClean="0">
                <a:latin typeface="Arial" pitchFamily="34" charset="0" panose="020B0604020202020204"/>
                <a:cs typeface="Arial" pitchFamily="34" charset="0" panose="020B0604020202020204"/>
              </a:rPr>
              <a:t>КООПЕРАЦИИ В </a:t>
            </a:r>
            <a:r>
              <a:rPr lang="ru" b="1" dirty="0">
                <a:latin typeface="Arial" pitchFamily="34" charset="0" panose="020B0604020202020204"/>
                <a:cs typeface="Arial" pitchFamily="34" charset="0" panose="020B0604020202020204"/>
              </a:rPr>
              <a:t>РОССИИ</a:t>
            </a:r>
            <a:endParaRPr lang="ru" dirty="0"/>
          </a:p>
        </p:txBody>
      </p:sp>
      <p:sp>
        <p:nvSpPr>
          <p:cNvPr id="25" name="Номер слайда 24"/>
          <p:cNvSpPr>
            <a:spLocks noGrp="1" noEditPoints="1"/>
          </p:cNvSpPr>
          <p:nvPr>
            <p:ph type="sldNum" sz="quarter" idx="4"/>
          </p:nvPr>
        </p:nvSpPr>
        <p:spPr>
          <a:xfrm>
            <a:off x="0" y="5958000"/>
            <a:ext cx="900000" cy="900000"/>
          </a:xfrm>
        </p:spPr>
        <p:txBody>
          <a:bodyPr rtlCol="0"/>
          <a:lstStyle/>
          <a:p>
            <a:pPr rtl="0"/>
            <a:fld id="{63F9D384-533B-4C4E-B660-F861AA07D173}" type="slidenum">
              <a:rPr lang="en-US" smtClean="0"/>
              <a:t>9</a:t>
            </a:fld>
            <a:endParaRPr lang="en-US" dirty="0"/>
          </a:p>
        </p:txBody>
      </p:sp>
      <p:pic>
        <p:nvPicPr>
          <p:cNvPr id="5" name="Рисунок 4" descr="C:\Users\Сергей\AppData\Local\Microsoft\Windows\INetCache\Content.Word\ДИ Валигурский_Страница_15.jpg"/>
          <p:cNvPicPr/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705927" y="0"/>
            <a:ext cx="9698739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Нижний колонтитул 23"/>
          <p:cNvSpPr>
            <a:spLocks noGrp="1" noEditPoints="1"/>
          </p:cNvSpPr>
          <p:nvPr>
            <p:ph type="ftr" sz="quarter" idx="3"/>
          </p:nvPr>
        </p:nvSpPr>
        <p:spPr>
          <a:xfrm rot="16200000">
            <a:off x="-810000" y="4240800"/>
            <a:ext cx="2520000" cy="900000"/>
          </a:xfrm>
        </p:spPr>
        <p:txBody>
          <a:bodyPr rtlCol="0"/>
          <a:lstStyle/>
          <a:p>
            <a:r>
              <a:rPr lang="ru" b="1" dirty="0">
                <a:latin typeface="Arial" pitchFamily="34" charset="0" panose="020B0604020202020204"/>
                <a:cs typeface="Arial" pitchFamily="34" charset="0" panose="020B0604020202020204"/>
              </a:rPr>
              <a:t>РАЗВИТИЕ</a:t>
            </a:r>
            <a:br>
              <a:rPr lang="ru" b="1" dirty="0">
                <a:latin typeface="Arial" pitchFamily="34" charset="0" panose="020B0604020202020204"/>
                <a:cs typeface="Arial" pitchFamily="34" charset="0" panose="020B0604020202020204"/>
              </a:rPr>
            </a:br>
            <a:r>
              <a:rPr lang="ru" b="1" dirty="0" smtClean="0">
                <a:latin typeface="Arial" pitchFamily="34" charset="0" panose="020B0604020202020204"/>
                <a:cs typeface="Arial" pitchFamily="34" charset="0" panose="020B0604020202020204"/>
              </a:rPr>
              <a:t>КООПЕРАЦИИ В </a:t>
            </a:r>
            <a:r>
              <a:rPr lang="ru" b="1" dirty="0">
                <a:latin typeface="Arial" pitchFamily="34" charset="0" panose="020B0604020202020204"/>
                <a:cs typeface="Arial" pitchFamily="34" charset="0" panose="020B0604020202020204"/>
              </a:rPr>
              <a:t>РОССИИ</a:t>
            </a:r>
            <a:endParaRPr lang="ru" dirty="0"/>
          </a:p>
        </p:txBody>
      </p:sp>
      <p:sp>
        <p:nvSpPr>
          <p:cNvPr id="25" name="Номер слайда 24"/>
          <p:cNvSpPr>
            <a:spLocks noGrp="1" noEditPoints="1"/>
          </p:cNvSpPr>
          <p:nvPr>
            <p:ph type="sldNum" sz="quarter" idx="4"/>
          </p:nvPr>
        </p:nvSpPr>
        <p:spPr>
          <a:xfrm>
            <a:off x="0" y="5958000"/>
            <a:ext cx="900000" cy="900000"/>
          </a:xfrm>
        </p:spPr>
        <p:txBody>
          <a:bodyPr rtlCol="0"/>
          <a:lstStyle/>
          <a:p>
            <a:pPr rtl="0"/>
            <a:fld id="{63F9D384-533B-4C4E-B660-F861AA07D173}" type="slidenum">
              <a:rPr lang="en-US" smtClean="0"/>
              <a:t>10</a:t>
            </a:fld>
            <a:endParaRPr lang="en-US" dirty="0"/>
          </a:p>
        </p:txBody>
      </p:sp>
      <p:sp>
        <p:nvSpPr>
          <p:cNvPr id="4" name="Заголовок 1"/>
          <p:cNvSpPr>
            <a:spLocks noGrp="1" noEditPoints="1"/>
          </p:cNvSpPr>
          <p:nvPr>
            <p:ph type="title"/>
          </p:nvPr>
        </p:nvSpPr>
        <p:spPr>
          <a:xfrm>
            <a:off x="1167540" y="213300"/>
            <a:ext cx="10407600" cy="792540"/>
          </a:xfrm>
        </p:spPr>
        <p:txBody>
          <a:bodyPr rtlCol="0">
            <a:normAutofit/>
          </a:bodyPr>
          <a:lstStyle/>
          <a:p>
            <a:r>
              <a:rPr lang="ru-RU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 panose="020B0604020202020204"/>
                <a:cs typeface="Arial" pitchFamily="34" charset="0" panose="020B0604020202020204"/>
              </a:rPr>
              <a:t>Основные причины недоверия к кооперативам в </a:t>
            </a:r>
            <a:r>
              <a:rPr lang="ru-RU" sz="2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 panose="020B0604020202020204"/>
                <a:cs typeface="Arial" pitchFamily="34" charset="0" panose="020B0604020202020204"/>
              </a:rPr>
              <a:t>России </a:t>
            </a:r>
            <a:r>
              <a:rPr lang="ru-RU" sz="2100" i="1" dirty="0">
                <a:latin typeface="Arial" pitchFamily="34" charset="0" panose="020B0604020202020204"/>
                <a:cs typeface="Arial" pitchFamily="34" charset="0" panose="020B0604020202020204"/>
              </a:rPr>
              <a:t>(составлен автором)</a:t>
            </a:r>
            <a:endParaRPr lang="ru" sz="21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 panose="020B0604020202020204"/>
              <a:cs typeface="Arial" pitchFamily="34" charset="0" panose="020B0604020202020204"/>
            </a:endParaRPr>
          </a:p>
        </p:txBody>
      </p:sp>
      <p:graphicFrame>
        <p:nvGraphicFramePr>
          <p:cNvPr id="26" name="Схема 25"/>
          <p:cNvGraphicFramePr/>
          <p:nvPr/>
        </p:nvGraphicFramePr>
        <p:xfrm>
          <a:off x="1193798" y="863600"/>
          <a:ext cx="10502901" cy="5638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Нижний колонтитул 23"/>
          <p:cNvSpPr>
            <a:spLocks noGrp="1" noEditPoints="1"/>
          </p:cNvSpPr>
          <p:nvPr>
            <p:ph type="ftr" sz="quarter" idx="3"/>
          </p:nvPr>
        </p:nvSpPr>
        <p:spPr>
          <a:xfrm rot="16200000">
            <a:off x="-810000" y="4240800"/>
            <a:ext cx="2520000" cy="900000"/>
          </a:xfrm>
        </p:spPr>
        <p:txBody>
          <a:bodyPr rtlCol="0"/>
          <a:lstStyle/>
          <a:p>
            <a:r>
              <a:rPr lang="ru" b="1" dirty="0">
                <a:latin typeface="Arial" pitchFamily="34" charset="0" panose="020B0604020202020204"/>
                <a:cs typeface="Arial" pitchFamily="34" charset="0" panose="020B0604020202020204"/>
              </a:rPr>
              <a:t>РАЗВИТИЕ</a:t>
            </a:r>
            <a:br>
              <a:rPr lang="ru" b="1" dirty="0">
                <a:latin typeface="Arial" pitchFamily="34" charset="0" panose="020B0604020202020204"/>
                <a:cs typeface="Arial" pitchFamily="34" charset="0" panose="020B0604020202020204"/>
              </a:rPr>
            </a:br>
            <a:r>
              <a:rPr lang="ru" b="1" dirty="0" smtClean="0">
                <a:latin typeface="Arial" pitchFamily="34" charset="0" panose="020B0604020202020204"/>
                <a:cs typeface="Arial" pitchFamily="34" charset="0" panose="020B0604020202020204"/>
              </a:rPr>
              <a:t>КООПЕРАЦИИ В </a:t>
            </a:r>
            <a:r>
              <a:rPr lang="ru" b="1" dirty="0">
                <a:latin typeface="Arial" pitchFamily="34" charset="0" panose="020B0604020202020204"/>
                <a:cs typeface="Arial" pitchFamily="34" charset="0" panose="020B0604020202020204"/>
              </a:rPr>
              <a:t>РОССИИ</a:t>
            </a:r>
            <a:endParaRPr lang="ru" dirty="0"/>
          </a:p>
        </p:txBody>
      </p:sp>
      <p:sp>
        <p:nvSpPr>
          <p:cNvPr id="25" name="Номер слайда 24"/>
          <p:cNvSpPr>
            <a:spLocks noGrp="1" noEditPoints="1"/>
          </p:cNvSpPr>
          <p:nvPr>
            <p:ph type="sldNum" sz="quarter" idx="4"/>
          </p:nvPr>
        </p:nvSpPr>
        <p:spPr>
          <a:xfrm>
            <a:off x="0" y="5958000"/>
            <a:ext cx="900000" cy="900000"/>
          </a:xfrm>
        </p:spPr>
        <p:txBody>
          <a:bodyPr rtlCol="0"/>
          <a:lstStyle/>
          <a:p>
            <a:pPr rtl="0"/>
            <a:fld id="{63F9D384-533B-4C4E-B660-F861AA07D173}" type="slidenum">
              <a:rPr lang="en-US" smtClean="0"/>
              <a:t>11</a:t>
            </a:fld>
            <a:endParaRPr lang="en-US" dirty="0"/>
          </a:p>
        </p:txBody>
      </p:sp>
      <p:pic>
        <p:nvPicPr>
          <p:cNvPr id="6" name="Рисунок 5" descr="C:\Users\Сергей\AppData\Local\Microsoft\Windows\INetCache\Content.Word\ДИ Валигурский_Страница_04.jpg"/>
          <p:cNvPicPr/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705927" y="0"/>
            <a:ext cx="9698739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Нижний колонтитул 23"/>
          <p:cNvSpPr>
            <a:spLocks noGrp="1" noEditPoints="1"/>
          </p:cNvSpPr>
          <p:nvPr>
            <p:ph type="ftr" sz="quarter" idx="3"/>
          </p:nvPr>
        </p:nvSpPr>
        <p:spPr>
          <a:xfrm rot="16200000">
            <a:off x="-810000" y="4240800"/>
            <a:ext cx="2520000" cy="900000"/>
          </a:xfrm>
        </p:spPr>
        <p:txBody>
          <a:bodyPr rtlCol="0"/>
          <a:lstStyle/>
          <a:p>
            <a:r>
              <a:rPr lang="ru" b="1" dirty="0">
                <a:latin typeface="Arial" pitchFamily="34" charset="0" panose="020B0604020202020204"/>
                <a:cs typeface="Arial" pitchFamily="34" charset="0" panose="020B0604020202020204"/>
              </a:rPr>
              <a:t>РАЗВИТИЕ</a:t>
            </a:r>
            <a:br>
              <a:rPr lang="ru" b="1" dirty="0">
                <a:latin typeface="Arial" pitchFamily="34" charset="0" panose="020B0604020202020204"/>
                <a:cs typeface="Arial" pitchFamily="34" charset="0" panose="020B0604020202020204"/>
              </a:rPr>
            </a:br>
            <a:r>
              <a:rPr lang="ru" b="1" dirty="0" smtClean="0">
                <a:latin typeface="Arial" pitchFamily="34" charset="0" panose="020B0604020202020204"/>
                <a:cs typeface="Arial" pitchFamily="34" charset="0" panose="020B0604020202020204"/>
              </a:rPr>
              <a:t>КООПЕРАЦИИ В </a:t>
            </a:r>
            <a:r>
              <a:rPr lang="ru" b="1" dirty="0">
                <a:latin typeface="Arial" pitchFamily="34" charset="0" panose="020B0604020202020204"/>
                <a:cs typeface="Arial" pitchFamily="34" charset="0" panose="020B0604020202020204"/>
              </a:rPr>
              <a:t>РОССИИ</a:t>
            </a:r>
            <a:endParaRPr lang="ru" dirty="0"/>
          </a:p>
        </p:txBody>
      </p:sp>
      <p:sp>
        <p:nvSpPr>
          <p:cNvPr id="25" name="Номер слайда 24"/>
          <p:cNvSpPr>
            <a:spLocks noGrp="1" noEditPoints="1"/>
          </p:cNvSpPr>
          <p:nvPr>
            <p:ph type="sldNum" sz="quarter" idx="4"/>
          </p:nvPr>
        </p:nvSpPr>
        <p:spPr>
          <a:xfrm>
            <a:off x="0" y="5958000"/>
            <a:ext cx="900000" cy="900000"/>
          </a:xfrm>
        </p:spPr>
        <p:txBody>
          <a:bodyPr rtlCol="0"/>
          <a:lstStyle/>
          <a:p>
            <a:pPr rtl="0"/>
            <a:fld id="{63F9D384-533B-4C4E-B660-F861AA07D173}" type="slidenum">
              <a:rPr lang="en-US" smtClean="0"/>
              <a:t>12</a:t>
            </a:fld>
            <a:endParaRPr lang="en-US" dirty="0"/>
          </a:p>
        </p:txBody>
      </p:sp>
      <p:sp>
        <p:nvSpPr>
          <p:cNvPr id="4" name="Заголовок 1"/>
          <p:cNvSpPr>
            <a:spLocks noGrp="1" noEditPoints="1"/>
          </p:cNvSpPr>
          <p:nvPr>
            <p:ph type="title"/>
          </p:nvPr>
        </p:nvSpPr>
        <p:spPr>
          <a:xfrm>
            <a:off x="1167540" y="213300"/>
            <a:ext cx="10407600" cy="792540"/>
          </a:xfrm>
        </p:spPr>
        <p:txBody>
          <a:bodyPr rtlCol="0">
            <a:normAutofit/>
          </a:bodyPr>
          <a:lstStyle/>
          <a:p>
            <a:r>
              <a:rPr lang="ru-RU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 panose="020B0604020202020204"/>
                <a:cs typeface="Arial" pitchFamily="34" charset="0" panose="020B0604020202020204"/>
              </a:rPr>
              <a:t>Почему следует стать участником </a:t>
            </a:r>
            <a:r>
              <a:rPr lang="ru-RU" sz="2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 panose="020B0604020202020204"/>
                <a:cs typeface="Arial" pitchFamily="34" charset="0" panose="020B0604020202020204"/>
              </a:rPr>
              <a:t>кооператива </a:t>
            </a:r>
            <a:r>
              <a:rPr lang="ru-RU" sz="2100" i="1" dirty="0" smtClean="0">
                <a:latin typeface="Arial" pitchFamily="34" charset="0" panose="020B0604020202020204"/>
                <a:cs typeface="Arial" pitchFamily="34" charset="0" panose="020B0604020202020204"/>
              </a:rPr>
              <a:t>(составлен </a:t>
            </a:r>
            <a:r>
              <a:rPr lang="ru-RU" sz="2100" i="1" dirty="0">
                <a:latin typeface="Arial" pitchFamily="34" charset="0" panose="020B0604020202020204"/>
                <a:cs typeface="Arial" pitchFamily="34" charset="0" panose="020B0604020202020204"/>
              </a:rPr>
              <a:t>автором)</a:t>
            </a:r>
            <a:endParaRPr lang="ru" sz="21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 panose="020B0604020202020204"/>
              <a:cs typeface="Arial" pitchFamily="34" charset="0" panose="020B0604020202020204"/>
            </a:endParaRPr>
          </a:p>
        </p:txBody>
      </p:sp>
      <p:sp>
        <p:nvSpPr>
          <p:cNvPr id="7" name="Стрелка вниз 6"/>
          <p:cNvSpPr/>
          <p:nvPr/>
        </p:nvSpPr>
        <p:spPr>
          <a:xfrm>
            <a:off x="6354763" y="11193463"/>
            <a:ext cx="484187" cy="342900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>
            <a:off x="8767763" y="11191875"/>
            <a:ext cx="484187" cy="342900"/>
          </a:xfrm>
          <a:prstGeom prst="downArrow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vert="horz" wrap="square" lIns="91440" tIns="45720" rIns="91440" bIns="45720" rtlCol="0" anchor="ctr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667125" y="3376613"/>
            <a:ext cx="12192000" cy="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anchor="ctr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endParaRPr kumimoji="0" lang="ru-RU" altLang="ru-RU" sz="1800" b="0" i="0" u="none" strike="noStrike" cap="none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  <a:cs typeface="Arial" pitchFamily="34" charset="0" panose="020B0604020202020204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219200" y="1014794"/>
          <a:ext cx="10655300" cy="390010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819900"/>
                <a:gridCol w="3835400"/>
              </a:tblGrid>
              <a:tr h="654480">
                <a:tc gridSpan="2">
                  <a:txBody>
                    <a:bodyPr lIns="68580" tIns="0" rIns="68580" bIns="0" anchor="ctr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Почему я должен идти в кооператив?</a:t>
                      </a:r>
                      <a:endParaRPr lang="ru-RU" sz="1800" dirty="0">
                        <a:solidFill>
                          <a:schemeClr val="bg1"/>
                        </a:solidFill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68580" marR="68580" marT="0" marB="0" anchor="ctr">
                    <a:solidFill>
                      <a:srgbClr val="592F3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38070">
                <a:tc>
                  <a:txBody>
                    <a:bodyPr lIns="68580" tIns="0" rIns="68580" bIns="0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u="sng" dirty="0">
                          <a:solidFill>
                            <a:schemeClr val="bg1"/>
                          </a:solidFill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В кооперативе есть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 lIns="68580" tIns="0" rIns="68580" bIns="0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u="sng" dirty="0">
                          <a:solidFill>
                            <a:schemeClr val="bg1"/>
                          </a:solidFill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В кооперативе нет</a:t>
                      </a:r>
                      <a:endParaRPr lang="ru-RU" sz="1800" b="1" dirty="0">
                        <a:solidFill>
                          <a:schemeClr val="bg1"/>
                        </a:solidFill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538070">
                <a:tc>
                  <a:txBody>
                    <a:bodyPr lIns="68580" tIns="0" rIns="68580" bIns="0"/>
                    <a:lstStyle/>
                    <a:p>
                      <a:pPr marL="34290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/>
                        <a:buChar char=""/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Кооперативная деятельность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 lIns="68580" tIns="0" rIns="68580" bIns="0"/>
                    <a:lstStyle/>
                    <a:p>
                      <a:pPr marL="34290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/>
                        <a:buChar char=""/>
                      </a:pPr>
                      <a:r>
                        <a:rPr lang="ru-RU" sz="1800" b="1">
                          <a:solidFill>
                            <a:schemeClr val="tx1"/>
                          </a:solidFill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Богатых</a:t>
                      </a:r>
                      <a:endParaRPr lang="ru-RU" sz="1800" b="1">
                        <a:solidFill>
                          <a:schemeClr val="tx1"/>
                        </a:solidFill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538070">
                <a:tc>
                  <a:txBody>
                    <a:bodyPr lIns="68580" tIns="0" rIns="68580" bIns="0"/>
                    <a:lstStyle/>
                    <a:p>
                      <a:pPr marL="34290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/>
                        <a:buChar char=""/>
                      </a:pPr>
                      <a:r>
                        <a:rPr lang="ru-RU" sz="1800" b="1" spc="-20" dirty="0">
                          <a:solidFill>
                            <a:schemeClr val="tx1"/>
                          </a:solidFill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Кооперативная ответственность и дисциплина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 lIns="68580" tIns="0" rIns="68580" bIns="0"/>
                    <a:lstStyle/>
                    <a:p>
                      <a:pPr marL="34290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/>
                        <a:buChar char=""/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Бедных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538070">
                <a:tc>
                  <a:txBody>
                    <a:bodyPr lIns="68580" tIns="0" rIns="68580" bIns="0"/>
                    <a:lstStyle/>
                    <a:p>
                      <a:pPr marL="34290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/>
                        <a:buChar char=""/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Кооперативная поддержка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 lIns="68580" tIns="0" rIns="68580" bIns="0"/>
                    <a:lstStyle/>
                    <a:p>
                      <a:pPr marL="34290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/>
                        <a:buChar char=""/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Не работающих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538070">
                <a:tc>
                  <a:txBody>
                    <a:bodyPr lIns="68580" tIns="0" rIns="68580" bIns="0"/>
                    <a:lstStyle/>
                    <a:p>
                      <a:pPr marL="34290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/>
                        <a:buChar char=""/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Кооперативное предпринимательство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 lIns="68580" tIns="0" rIns="68580" bIns="0"/>
                    <a:lstStyle/>
                    <a:p>
                      <a:pPr marL="34290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/>
                        <a:buChar char=""/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Неграмотных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555274">
                <a:tc>
                  <a:txBody>
                    <a:bodyPr lIns="68580" tIns="0" rIns="68580" bIns="0" anchor="ctr"/>
                    <a:lstStyle/>
                    <a:p>
                      <a:pPr marL="34290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/>
                        <a:buChar char=""/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Кооперативная культура и образование, воспитание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 lIns="68580" tIns="0" rIns="68580" bIns="0" anchor="ctr"/>
                    <a:lstStyle/>
                    <a:p>
                      <a:pPr marL="342900" indent="-3429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/>
                        <a:buChar char=""/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Ленивых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3" name="Стрелка вниз 12"/>
          <p:cNvSpPr/>
          <p:nvPr/>
        </p:nvSpPr>
        <p:spPr>
          <a:xfrm>
            <a:off x="5020945" y="4914900"/>
            <a:ext cx="484505" cy="592138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15" name="Надпись 6"/>
          <p:cNvSpPr txBox="1"/>
          <p:nvPr/>
        </p:nvSpPr>
        <p:spPr>
          <a:xfrm>
            <a:off x="1193800" y="5522278"/>
            <a:ext cx="10655300" cy="700722"/>
          </a:xfrm>
          <a:prstGeom prst="rect">
            <a:avLst/>
          </a:prstGeom>
          <a:solidFill>
            <a:srgbClr val="592F34"/>
          </a:solidFill>
          <a:ln w="6350">
            <a:solidFill>
              <a:prstClr val="black"/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rtlCol="0" anchor="ctr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b="1" dirty="0" smtClean="0">
                <a:solidFill>
                  <a:schemeClr val="bg1"/>
                </a:solidFill>
                <a:effectLst/>
                <a:latin typeface="Times New Roman"/>
                <a:ea typeface="Calibri" panose="020F0502020204030204"/>
                <a:cs typeface="Times New Roman"/>
              </a:rPr>
              <a:t>КАЧЕСТВО ЖИЗНИ ПАЙЩИКА</a:t>
            </a:r>
            <a:endParaRPr lang="ru-RU" b="1" dirty="0">
              <a:solidFill>
                <a:schemeClr val="bg1"/>
              </a:solidFill>
              <a:effectLst/>
              <a:latin typeface="Calibri" panose="020F0502020204030204"/>
              <a:ea typeface="Calibri" panose="020F0502020204030204"/>
              <a:cs typeface="Times New Roman"/>
            </a:endParaRPr>
          </a:p>
        </p:txBody>
      </p:sp>
      <p:sp>
        <p:nvSpPr>
          <p:cNvPr id="16" name="Стрелка вниз 15"/>
          <p:cNvSpPr/>
          <p:nvPr/>
        </p:nvSpPr>
        <p:spPr>
          <a:xfrm>
            <a:off x="9520872" y="4914900"/>
            <a:ext cx="484505" cy="590868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vert="horz" wrap="square" lIns="91440" tIns="45720" rIns="91440" bIns="45720" rtlCol="0" anchor="ctr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Нижний колонтитул 23"/>
          <p:cNvSpPr>
            <a:spLocks noGrp="1" noEditPoints="1"/>
          </p:cNvSpPr>
          <p:nvPr>
            <p:ph type="ftr" sz="quarter" idx="3"/>
          </p:nvPr>
        </p:nvSpPr>
        <p:spPr>
          <a:xfrm rot="16200000">
            <a:off x="-810000" y="4240800"/>
            <a:ext cx="2520000" cy="900000"/>
          </a:xfrm>
        </p:spPr>
        <p:txBody>
          <a:bodyPr rtlCol="0"/>
          <a:lstStyle/>
          <a:p>
            <a:r>
              <a:rPr lang="ru" b="1" dirty="0">
                <a:latin typeface="Arial" pitchFamily="34" charset="0" panose="020B0604020202020204"/>
                <a:cs typeface="Arial" pitchFamily="34" charset="0" panose="020B0604020202020204"/>
              </a:rPr>
              <a:t>РАЗВИТИЕ</a:t>
            </a:r>
            <a:br>
              <a:rPr lang="ru" b="1" dirty="0">
                <a:latin typeface="Arial" pitchFamily="34" charset="0" panose="020B0604020202020204"/>
                <a:cs typeface="Arial" pitchFamily="34" charset="0" panose="020B0604020202020204"/>
              </a:rPr>
            </a:br>
            <a:r>
              <a:rPr lang="ru" b="1" dirty="0" smtClean="0">
                <a:latin typeface="Arial" pitchFamily="34" charset="0" panose="020B0604020202020204"/>
                <a:cs typeface="Arial" pitchFamily="34" charset="0" panose="020B0604020202020204"/>
              </a:rPr>
              <a:t>КООПЕРАЦИИ В </a:t>
            </a:r>
            <a:r>
              <a:rPr lang="ru" b="1" dirty="0">
                <a:latin typeface="Arial" pitchFamily="34" charset="0" panose="020B0604020202020204"/>
                <a:cs typeface="Arial" pitchFamily="34" charset="0" panose="020B0604020202020204"/>
              </a:rPr>
              <a:t>РОССИИ</a:t>
            </a:r>
            <a:endParaRPr lang="ru" dirty="0"/>
          </a:p>
        </p:txBody>
      </p:sp>
      <p:sp>
        <p:nvSpPr>
          <p:cNvPr id="25" name="Номер слайда 24"/>
          <p:cNvSpPr>
            <a:spLocks noGrp="1" noEditPoints="1"/>
          </p:cNvSpPr>
          <p:nvPr>
            <p:ph type="sldNum" sz="quarter" idx="4"/>
          </p:nvPr>
        </p:nvSpPr>
        <p:spPr>
          <a:xfrm>
            <a:off x="0" y="5958000"/>
            <a:ext cx="900000" cy="900000"/>
          </a:xfrm>
        </p:spPr>
        <p:txBody>
          <a:bodyPr rtlCol="0"/>
          <a:lstStyle/>
          <a:p>
            <a:pPr rtl="0"/>
            <a:fld id="{63F9D384-533B-4C4E-B660-F861AA07D173}" type="slidenum">
              <a:rPr lang="en-US" smtClean="0"/>
              <a:t>13</a:t>
            </a:fld>
            <a:endParaRPr lang="en-US" dirty="0"/>
          </a:p>
        </p:txBody>
      </p:sp>
      <p:pic>
        <p:nvPicPr>
          <p:cNvPr id="6" name="Рисунок 5" descr="C:\Users\Сергей\AppData\Local\Microsoft\Windows\INetCache\Content.Word\ДИ Валигурский_Страница_02.jpg"/>
          <p:cNvPicPr/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680844" y="0"/>
            <a:ext cx="9697983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Нижний колонтитул 23"/>
          <p:cNvSpPr>
            <a:spLocks noGrp="1" noEditPoints="1"/>
          </p:cNvSpPr>
          <p:nvPr>
            <p:ph type="ftr" sz="quarter" idx="3"/>
          </p:nvPr>
        </p:nvSpPr>
        <p:spPr>
          <a:xfrm rot="16200000">
            <a:off x="-810000" y="4240800"/>
            <a:ext cx="2520000" cy="900000"/>
          </a:xfrm>
        </p:spPr>
        <p:txBody>
          <a:bodyPr rtlCol="0"/>
          <a:lstStyle/>
          <a:p>
            <a:r>
              <a:rPr lang="ru" b="1" dirty="0">
                <a:latin typeface="Arial" pitchFamily="34" charset="0" panose="020B0604020202020204"/>
                <a:cs typeface="Arial" pitchFamily="34" charset="0" panose="020B0604020202020204"/>
              </a:rPr>
              <a:t>РАЗВИТИЕ</a:t>
            </a:r>
            <a:br>
              <a:rPr lang="ru" b="1" dirty="0">
                <a:latin typeface="Arial" pitchFamily="34" charset="0" panose="020B0604020202020204"/>
                <a:cs typeface="Arial" pitchFamily="34" charset="0" panose="020B0604020202020204"/>
              </a:rPr>
            </a:br>
            <a:r>
              <a:rPr lang="ru" b="1" dirty="0" smtClean="0">
                <a:latin typeface="Arial" pitchFamily="34" charset="0" panose="020B0604020202020204"/>
                <a:cs typeface="Arial" pitchFamily="34" charset="0" panose="020B0604020202020204"/>
              </a:rPr>
              <a:t>КООПЕРАЦИИ В </a:t>
            </a:r>
            <a:r>
              <a:rPr lang="ru" b="1" dirty="0">
                <a:latin typeface="Arial" pitchFamily="34" charset="0" panose="020B0604020202020204"/>
                <a:cs typeface="Arial" pitchFamily="34" charset="0" panose="020B0604020202020204"/>
              </a:rPr>
              <a:t>РОССИИ</a:t>
            </a:r>
            <a:endParaRPr lang="ru" dirty="0"/>
          </a:p>
        </p:txBody>
      </p:sp>
      <p:sp>
        <p:nvSpPr>
          <p:cNvPr id="25" name="Номер слайда 24"/>
          <p:cNvSpPr>
            <a:spLocks noGrp="1" noEditPoints="1"/>
          </p:cNvSpPr>
          <p:nvPr>
            <p:ph type="sldNum" sz="quarter" idx="4"/>
          </p:nvPr>
        </p:nvSpPr>
        <p:spPr>
          <a:xfrm>
            <a:off x="0" y="5958000"/>
            <a:ext cx="900000" cy="900000"/>
          </a:xfrm>
        </p:spPr>
        <p:txBody>
          <a:bodyPr rtlCol="0"/>
          <a:lstStyle/>
          <a:p>
            <a:pPr rtl="0"/>
            <a:fld id="{63F9D384-533B-4C4E-B660-F861AA07D173}" type="slidenum">
              <a:rPr lang="en-US" smtClean="0"/>
              <a:t>14</a:t>
            </a:fld>
            <a:endParaRPr lang="en-US" dirty="0"/>
          </a:p>
        </p:txBody>
      </p:sp>
      <p:sp>
        <p:nvSpPr>
          <p:cNvPr id="4" name="Заголовок 1"/>
          <p:cNvSpPr>
            <a:spLocks noGrp="1" noEditPoints="1"/>
          </p:cNvSpPr>
          <p:nvPr>
            <p:ph type="title"/>
          </p:nvPr>
        </p:nvSpPr>
        <p:spPr>
          <a:xfrm>
            <a:off x="1167540" y="213300"/>
            <a:ext cx="10407600" cy="792540"/>
          </a:xfrm>
        </p:spPr>
        <p:txBody>
          <a:bodyPr rtlCol="0">
            <a:normAutofit/>
          </a:bodyPr>
          <a:lstStyle/>
          <a:p>
            <a:r>
              <a:rPr lang="ru-RU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 panose="020B0604020202020204"/>
                <a:cs typeface="Arial" pitchFamily="34" charset="0" panose="020B0604020202020204"/>
              </a:rPr>
              <a:t>Организационно-экономический механизм </a:t>
            </a:r>
            <a:br>
              <a:rPr lang="ru-RU" sz="2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 panose="020B0604020202020204"/>
                <a:cs typeface="Arial" pitchFamily="34" charset="0" panose="020B0604020202020204"/>
              </a:rPr>
            </a:br>
            <a:r>
              <a:rPr lang="ru-RU" sz="2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 panose="020B0604020202020204"/>
                <a:cs typeface="Arial" pitchFamily="34" charset="0" panose="020B0604020202020204"/>
              </a:rPr>
              <a:t>государственно-кооперативного </a:t>
            </a:r>
            <a:r>
              <a:rPr lang="ru-RU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 panose="020B0604020202020204"/>
                <a:cs typeface="Arial" pitchFamily="34" charset="0" panose="020B0604020202020204"/>
              </a:rPr>
              <a:t>партнерства</a:t>
            </a:r>
            <a:endParaRPr lang="ru" sz="21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 panose="020B0604020202020204"/>
              <a:cs typeface="Arial" pitchFamily="34" charset="0" panose="020B0604020202020204"/>
            </a:endParaRPr>
          </a:p>
        </p:txBody>
      </p:sp>
      <p:sp>
        <p:nvSpPr>
          <p:cNvPr id="7" name="Стрелка вниз 6"/>
          <p:cNvSpPr/>
          <p:nvPr/>
        </p:nvSpPr>
        <p:spPr>
          <a:xfrm>
            <a:off x="6354763" y="11193463"/>
            <a:ext cx="484187" cy="342900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>
            <a:off x="8767763" y="11191875"/>
            <a:ext cx="484187" cy="342900"/>
          </a:xfrm>
          <a:prstGeom prst="downArrow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vert="horz" wrap="square" lIns="91440" tIns="45720" rIns="91440" bIns="45720" rtlCol="0" anchor="ctr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667125" y="3376613"/>
            <a:ext cx="12192000" cy="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anchor="ctr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endParaRPr kumimoji="0" lang="ru-RU" altLang="ru-RU" sz="1800" b="0" i="0" u="none" strike="noStrike" cap="none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  <a:cs typeface="Arial" pitchFamily="34" charset="0" panose="020B0604020202020204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181099" y="1028700"/>
          <a:ext cx="10731502" cy="56286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83832"/>
                <a:gridCol w="5747670"/>
              </a:tblGrid>
              <a:tr h="273522">
                <a:tc gridSpan="2">
                  <a:txBody>
                    <a:bodyPr lIns="23036" tIns="0" rIns="23036" bIns="0" anchor="ctr"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u="none" strike="noStrike" spc="0" dirty="0">
                          <a:solidFill>
                            <a:schemeClr val="bg1"/>
                          </a:solidFill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ГОСУДАРСТВЕННО-КООПЕРАТИВНОЕ ПАРТНЕРСТВО</a:t>
                      </a:r>
                      <a:endParaRPr lang="ru-RU" sz="1200" b="1" dirty="0">
                        <a:solidFill>
                          <a:schemeClr val="bg1"/>
                        </a:solidFill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23036" marR="23036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2F3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76970">
                <a:tc gridSpan="2">
                  <a:txBody>
                    <a:bodyPr lIns="23036" tIns="0" rIns="23036" bIns="0"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9380" algn="l"/>
                        </a:tabLst>
                      </a:pPr>
                      <a:r>
                        <a:rPr lang="ru-RU" sz="1200" b="1" u="none" strike="noStrike" spc="0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Направления развития:</a:t>
                      </a:r>
                      <a:endParaRPr lang="ru-RU" sz="1200" b="1" dirty="0">
                        <a:effectLst/>
                        <a:latin typeface="Arial" pitchFamily="34" charset="0" panose="020B0604020202020204"/>
                        <a:cs typeface="Arial" pitchFamily="34" charset="0" panose="020B0604020202020204"/>
                      </a:endParaRPr>
                    </a:p>
                    <a:p>
                      <a:pPr marL="34290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Symbol"/>
                        <a:buChar char="-"/>
                        <a:tabLst>
                          <a:tab pos="119380" algn="l"/>
                          <a:tab pos="221615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Обеспечение инфраструктуры (техническое оснащение; финансово-налоговая поддержка);</a:t>
                      </a:r>
                    </a:p>
                    <a:p>
                      <a:pPr marL="34290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Symbol"/>
                        <a:buChar char="-"/>
                        <a:tabLst>
                          <a:tab pos="119380" algn="l"/>
                          <a:tab pos="21844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Обеспечение устойчивого развития сельских территорий;</a:t>
                      </a:r>
                    </a:p>
                    <a:p>
                      <a:pPr marL="34290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Symbol"/>
                        <a:buChar char="-"/>
                        <a:tabLst>
                          <a:tab pos="119380" algn="l"/>
                          <a:tab pos="21844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Обеспечение контроля завоза и поставки импортной продукции;</a:t>
                      </a:r>
                    </a:p>
                    <a:p>
                      <a:pPr marL="34290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Symbol"/>
                        <a:buChar char="-"/>
                        <a:tabLst>
                          <a:tab pos="119380" algn="l"/>
                          <a:tab pos="215265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Развитие информационно-консультационной системы при реализации государством аграрной политики;</a:t>
                      </a:r>
                    </a:p>
                    <a:p>
                      <a:pPr marL="34290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Symbol"/>
                        <a:buChar char="-"/>
                        <a:tabLst>
                          <a:tab pos="119380" algn="l"/>
                          <a:tab pos="21844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Обеспечение доступности кредитов и страхования для </a:t>
                      </a:r>
                      <a:r>
                        <a:rPr lang="ru-RU" sz="1200" u="none" strike="noStrike" spc="0" dirty="0" err="1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сельхозтоваропроизводителей</a:t>
                      </a:r>
                      <a:r>
                        <a:rPr lang="ru-RU" sz="1200" u="none" strike="noStrike" spc="0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; </a:t>
                      </a:r>
                    </a:p>
                    <a:p>
                      <a:pPr marL="34290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Symbol"/>
                        <a:buChar char="-"/>
                        <a:tabLst>
                          <a:tab pos="119380" algn="l"/>
                          <a:tab pos="21844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Регулирование налогооблагаемой базы (налогообложение);</a:t>
                      </a:r>
                    </a:p>
                    <a:p>
                      <a:pPr marL="34290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Symbol"/>
                        <a:buChar char="-"/>
                        <a:tabLst>
                          <a:tab pos="119380" algn="l"/>
                          <a:tab pos="215265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Развитие и обеспечение производства.</a:t>
                      </a:r>
                      <a:endParaRPr lang="ru-RU" sz="1200" u="none" strike="noStrike" spc="0" dirty="0">
                        <a:effectLst/>
                        <a:latin typeface="Arial" pitchFamily="34" charset="0" panose="020B0604020202020204"/>
                        <a:ea typeface="Times New Roman"/>
                        <a:cs typeface="Arial" pitchFamily="34" charset="0" panose="020B0604020202020204"/>
                      </a:endParaRPr>
                    </a:p>
                  </a:txBody>
                  <a:tcPr marL="23036" marR="2303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76800">
                <a:tc>
                  <a:txBody>
                    <a:bodyPr lIns="23036" tIns="0" rIns="23036" bIns="0"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9380" algn="l"/>
                        </a:tabLst>
                      </a:pPr>
                      <a:r>
                        <a:rPr lang="ru-RU" sz="1200" b="1" u="none" strike="noStrike" spc="0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Прямая </a:t>
                      </a:r>
                      <a:r>
                        <a:rPr lang="ru-RU" sz="1200" b="1" u="none" strike="noStrike" spc="0" dirty="0" smtClean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поддержка:</a:t>
                      </a:r>
                      <a:endParaRPr lang="ru-RU" sz="1200" b="1" dirty="0">
                        <a:effectLst/>
                        <a:latin typeface="Arial" pitchFamily="34" charset="0" panose="020B0604020202020204"/>
                        <a:cs typeface="Arial" pitchFamily="34" charset="0" panose="020B0604020202020204"/>
                      </a:endParaRPr>
                    </a:p>
                    <a:p>
                      <a:pPr marL="34290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Symbol"/>
                        <a:buChar char="-"/>
                        <a:tabLst>
                          <a:tab pos="119380" algn="l"/>
                          <a:tab pos="202565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Субсидирование процентных кредитных ставок;</a:t>
                      </a:r>
                    </a:p>
                    <a:p>
                      <a:pPr marL="34290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Symbol"/>
                        <a:buChar char="-"/>
                        <a:tabLst>
                          <a:tab pos="119380" algn="l"/>
                          <a:tab pos="20574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Субсидии на затраты кооперативов капитального характера;</a:t>
                      </a:r>
                    </a:p>
                    <a:p>
                      <a:pPr marL="34290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Symbol"/>
                        <a:buChar char="-"/>
                        <a:tabLst>
                          <a:tab pos="119380" algn="l"/>
                          <a:tab pos="20574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Субсидии на </a:t>
                      </a:r>
                      <a:r>
                        <a:rPr lang="ru-RU" sz="1200" u="none" strike="noStrike" spc="0" dirty="0" smtClean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материально-технические </a:t>
                      </a:r>
                      <a:r>
                        <a:rPr lang="ru-RU" sz="1200" u="none" strike="noStrike" spc="0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ресурсы кооперативов; </a:t>
                      </a:r>
                    </a:p>
                    <a:p>
                      <a:pPr marL="34290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Symbol"/>
                        <a:buChar char="-"/>
                        <a:tabLst>
                          <a:tab pos="119380" algn="l"/>
                          <a:tab pos="20574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Субсидии на техническое оснащение кооперативов;</a:t>
                      </a:r>
                    </a:p>
                    <a:p>
                      <a:pPr marL="34290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Symbol"/>
                        <a:buChar char="-"/>
                        <a:tabLst>
                          <a:tab pos="119380" algn="l"/>
                          <a:tab pos="20574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Субсидии на компенсацию части затрат на сельскохозяйственное страхование кооперативов;</a:t>
                      </a:r>
                    </a:p>
                    <a:p>
                      <a:pPr marL="34290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Symbol"/>
                        <a:buChar char="-"/>
                        <a:tabLst>
                          <a:tab pos="119380" algn="l"/>
                          <a:tab pos="208915" algn="l"/>
                        </a:tabLst>
                      </a:pPr>
                      <a:r>
                        <a:rPr lang="ru-RU" sz="1200" u="none" strike="noStrike" spc="-20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Финансирование подготовки и переподготовки кадров для кооперации;</a:t>
                      </a:r>
                      <a:endParaRPr lang="ru-RU" sz="1200" u="none" strike="noStrike" spc="0" dirty="0">
                        <a:effectLst/>
                        <a:latin typeface="Arial" pitchFamily="34" charset="0" panose="020B0604020202020204"/>
                        <a:cs typeface="Arial" pitchFamily="34" charset="0" panose="020B0604020202020204"/>
                      </a:endParaRPr>
                    </a:p>
                    <a:p>
                      <a:pPr marL="34290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Symbol"/>
                        <a:buChar char="-"/>
                        <a:tabLst>
                          <a:tab pos="119380" algn="l"/>
                          <a:tab pos="19939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Прочие.</a:t>
                      </a:r>
                      <a:endParaRPr lang="ru-RU" sz="1200" u="none" strike="noStrike" spc="0" dirty="0">
                        <a:effectLst/>
                        <a:latin typeface="Arial" pitchFamily="34" charset="0" panose="020B0604020202020204"/>
                        <a:ea typeface="Times New Roman"/>
                        <a:cs typeface="Arial" pitchFamily="34" charset="0" panose="020B0604020202020204"/>
                      </a:endParaRPr>
                    </a:p>
                  </a:txBody>
                  <a:tcPr marL="23036" marR="2303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 lIns="23036" tIns="0" rIns="23036" bIns="0"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98425" algn="l"/>
                        </a:tabLst>
                      </a:pPr>
                      <a:r>
                        <a:rPr lang="ru-RU" sz="1200" b="1" u="none" strike="noStrike" spc="0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Косвенная </a:t>
                      </a:r>
                      <a:r>
                        <a:rPr lang="ru-RU" sz="1200" b="1" u="none" strike="noStrike" spc="0" dirty="0" smtClean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поддержка:</a:t>
                      </a:r>
                      <a:endParaRPr lang="ru-RU" sz="1200" b="1" dirty="0">
                        <a:effectLst/>
                        <a:latin typeface="Arial" pitchFamily="34" charset="0" panose="020B0604020202020204"/>
                        <a:cs typeface="Arial" pitchFamily="34" charset="0" panose="020B0604020202020204"/>
                      </a:endParaRPr>
                    </a:p>
                    <a:p>
                      <a:pPr marL="34290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Symbol"/>
                        <a:buChar char="-"/>
                        <a:tabLst>
                          <a:tab pos="98425" algn="l"/>
                          <a:tab pos="23749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Льготное налогообложение кооперативов;</a:t>
                      </a:r>
                    </a:p>
                    <a:p>
                      <a:pPr marL="34290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Symbol"/>
                        <a:buChar char="-"/>
                        <a:tabLst>
                          <a:tab pos="98425" algn="l"/>
                          <a:tab pos="23749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Льготное кредитование кооперативов;</a:t>
                      </a:r>
                    </a:p>
                    <a:p>
                      <a:pPr marL="34290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Symbol"/>
                        <a:buChar char="-"/>
                        <a:tabLst>
                          <a:tab pos="98425" algn="l"/>
                          <a:tab pos="24384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Сельскохозяйственное страхование кооперативов;</a:t>
                      </a:r>
                    </a:p>
                    <a:p>
                      <a:pPr marL="34290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Symbol"/>
                        <a:buChar char="-"/>
                        <a:tabLst>
                          <a:tab pos="98425" algn="l"/>
                          <a:tab pos="237490" algn="l"/>
                        </a:tabLst>
                      </a:pPr>
                      <a:r>
                        <a:rPr lang="ru-RU" sz="1200" u="none" strike="noStrike" spc="0" dirty="0" err="1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Агролизинг</a:t>
                      </a:r>
                      <a:r>
                        <a:rPr lang="ru-RU" sz="1200" u="none" strike="noStrike" spc="0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;</a:t>
                      </a:r>
                    </a:p>
                    <a:p>
                      <a:pPr marL="34290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Symbol"/>
                        <a:buChar char="-"/>
                        <a:tabLst>
                          <a:tab pos="98425" algn="l"/>
                          <a:tab pos="23749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Государственные гарантии при получении кредитов и их кооперативами;</a:t>
                      </a:r>
                    </a:p>
                    <a:p>
                      <a:pPr marL="34290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Symbol"/>
                        <a:buChar char="-"/>
                        <a:tabLst>
                          <a:tab pos="98425" algn="l"/>
                          <a:tab pos="24384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Организация системы центров компетенций;</a:t>
                      </a:r>
                    </a:p>
                    <a:p>
                      <a:pPr marL="34290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Symbol"/>
                        <a:buChar char="-"/>
                        <a:tabLst>
                          <a:tab pos="98425" algn="l"/>
                          <a:tab pos="240665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Закупки продовольствия для государственных нужд, внутренняя продовольственная помощь;</a:t>
                      </a:r>
                    </a:p>
                    <a:p>
                      <a:pPr marL="34290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Symbol"/>
                        <a:buChar char="-"/>
                        <a:tabLst>
                          <a:tab pos="98425" algn="l"/>
                          <a:tab pos="240665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Прочие.</a:t>
                      </a:r>
                      <a:endParaRPr lang="ru-RU" sz="1200" u="none" strike="noStrike" spc="0" dirty="0">
                        <a:effectLst/>
                        <a:latin typeface="Arial" pitchFamily="34" charset="0" panose="020B0604020202020204"/>
                        <a:ea typeface="Times New Roman"/>
                        <a:cs typeface="Arial" pitchFamily="34" charset="0" panose="020B0604020202020204"/>
                      </a:endParaRPr>
                    </a:p>
                  </a:txBody>
                  <a:tcPr marL="23036" marR="2303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923106">
                <a:tc>
                  <a:txBody>
                    <a:bodyPr lIns="23036" tIns="0" rIns="23036" bIns="0"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9380" algn="l"/>
                        </a:tabLst>
                      </a:pPr>
                      <a:r>
                        <a:rPr lang="ru-RU" sz="1200" b="1" u="none" strike="noStrike" spc="0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Методы господдержки:</a:t>
                      </a:r>
                      <a:endParaRPr lang="ru-RU" sz="1200" b="1" dirty="0">
                        <a:effectLst/>
                        <a:latin typeface="Arial" pitchFamily="34" charset="0" panose="020B0604020202020204"/>
                        <a:cs typeface="Arial" pitchFamily="34" charset="0" panose="020B0604020202020204"/>
                      </a:endParaRPr>
                    </a:p>
                    <a:p>
                      <a:pPr marL="34290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Symbol"/>
                        <a:buChar char="-"/>
                        <a:tabLst>
                          <a:tab pos="119380" algn="l"/>
                          <a:tab pos="19939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Предоставление субсидий и субвенций;</a:t>
                      </a:r>
                    </a:p>
                    <a:p>
                      <a:pPr marL="34290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Symbol"/>
                        <a:buChar char="-"/>
                        <a:tabLst>
                          <a:tab pos="119380" algn="l"/>
                          <a:tab pos="202565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Поддержка при кредитовании и страховании;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9380" algn="l"/>
                          <a:tab pos="202565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Государственные закупочные и товарные интервенции для регулирования рынка.</a:t>
                      </a:r>
                      <a:endParaRPr lang="ru-RU" sz="1200" dirty="0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23036" marR="2303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 lIns="23036" tIns="0" rIns="23036" bIns="0"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98425" algn="l"/>
                        </a:tabLst>
                      </a:pPr>
                      <a:r>
                        <a:rPr lang="ru-RU" sz="1200" b="1" u="none" strike="noStrike" spc="0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Опосредованная </a:t>
                      </a:r>
                      <a:r>
                        <a:rPr lang="ru-RU" sz="1200" b="1" u="none" strike="noStrike" spc="0" dirty="0" smtClean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поддержка:</a:t>
                      </a:r>
                      <a:endParaRPr lang="ru-RU" sz="1200" b="1" dirty="0">
                        <a:effectLst/>
                        <a:latin typeface="Arial" pitchFamily="34" charset="0" panose="020B0604020202020204"/>
                        <a:cs typeface="Arial" pitchFamily="34" charset="0" panose="020B0604020202020204"/>
                      </a:endParaRPr>
                    </a:p>
                    <a:p>
                      <a:pPr marL="34290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Symbol"/>
                        <a:buChar char="-"/>
                        <a:tabLst>
                          <a:tab pos="98425" algn="l"/>
                          <a:tab pos="24384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Финансирование целевых программ, связанных с повышением уровня жизни сельского населения; – Поддержка развития альтернативных каналов реализации продукции;</a:t>
                      </a:r>
                    </a:p>
                    <a:p>
                      <a:pPr marL="34290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Symbol"/>
                        <a:buChar char="-"/>
                        <a:tabLst>
                          <a:tab pos="98425" algn="l"/>
                          <a:tab pos="24384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Финансирование науки и образования;</a:t>
                      </a:r>
                    </a:p>
                    <a:p>
                      <a:pPr marL="34290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Symbol"/>
                        <a:buChar char="-"/>
                        <a:tabLst>
                          <a:tab pos="98425" algn="l"/>
                          <a:tab pos="240665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Реализация программ подготовки и закрепления молодых специалистов на селе;</a:t>
                      </a:r>
                    </a:p>
                    <a:p>
                      <a:pPr marL="34290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Symbol"/>
                        <a:buChar char="-"/>
                        <a:tabLst>
                          <a:tab pos="98425" algn="l"/>
                          <a:tab pos="23749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Участие в деятельности Национальных союзов производителей;</a:t>
                      </a:r>
                    </a:p>
                    <a:p>
                      <a:pPr marL="34290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Symbol"/>
                        <a:buChar char="-"/>
                        <a:tabLst>
                          <a:tab pos="98425" algn="l"/>
                          <a:tab pos="23749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Прочие.</a:t>
                      </a:r>
                      <a:endParaRPr lang="ru-RU" sz="1200" u="none" strike="noStrike" spc="0" dirty="0">
                        <a:effectLst/>
                        <a:latin typeface="Arial" pitchFamily="34" charset="0" panose="020B0604020202020204"/>
                        <a:ea typeface="Times New Roman"/>
                        <a:cs typeface="Arial" pitchFamily="34" charset="0" panose="020B0604020202020204"/>
                      </a:endParaRPr>
                    </a:p>
                  </a:txBody>
                  <a:tcPr marL="23036" marR="2303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834507">
                <a:tc>
                  <a:txBody>
                    <a:bodyPr lIns="23036" tIns="0" rIns="23036" bIns="0"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19380" algn="l"/>
                        </a:tabLst>
                      </a:pPr>
                      <a:r>
                        <a:rPr lang="ru-RU" sz="1200" b="1" u="none" strike="noStrike" spc="0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Инструменты развития:</a:t>
                      </a:r>
                      <a:endParaRPr lang="ru-RU" sz="1200" b="1" dirty="0">
                        <a:effectLst/>
                        <a:latin typeface="Arial" pitchFamily="34" charset="0" panose="020B0604020202020204"/>
                        <a:cs typeface="Arial" pitchFamily="34" charset="0" panose="020B0604020202020204"/>
                      </a:endParaRPr>
                    </a:p>
                    <a:p>
                      <a:pPr marL="34290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Symbol"/>
                        <a:buChar char="-"/>
                        <a:tabLst>
                          <a:tab pos="91440" algn="l"/>
                          <a:tab pos="11938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Институты государства по развитию сельских территорий;</a:t>
                      </a:r>
                    </a:p>
                    <a:p>
                      <a:pPr marL="34290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Symbol"/>
                        <a:buChar char="-"/>
                        <a:tabLst>
                          <a:tab pos="119380" algn="l"/>
                          <a:tab pos="199390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Рыночные (регулирование цен на продукцию);</a:t>
                      </a:r>
                    </a:p>
                    <a:p>
                      <a:pPr marL="34290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Symbol"/>
                        <a:buChar char="-"/>
                        <a:tabLst>
                          <a:tab pos="119380" algn="l"/>
                          <a:tab pos="202565" algn="l"/>
                        </a:tabLst>
                      </a:pPr>
                      <a:r>
                        <a:rPr lang="ru-RU" sz="1200" u="none" strike="noStrike" spc="0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Законодательные.</a:t>
                      </a:r>
                      <a:endParaRPr lang="ru-RU" sz="1200" u="none" strike="noStrike" spc="0" dirty="0">
                        <a:effectLst/>
                        <a:latin typeface="Arial" pitchFamily="34" charset="0" panose="020B0604020202020204"/>
                        <a:ea typeface="Times New Roman"/>
                        <a:cs typeface="Arial" pitchFamily="34" charset="0" panose="020B0604020202020204"/>
                      </a:endParaRPr>
                    </a:p>
                  </a:txBody>
                  <a:tcPr marL="23036" marR="23036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Нижний колонтитул 23"/>
          <p:cNvSpPr>
            <a:spLocks noGrp="1" noEditPoints="1"/>
          </p:cNvSpPr>
          <p:nvPr>
            <p:ph type="ftr" sz="quarter" idx="3"/>
          </p:nvPr>
        </p:nvSpPr>
        <p:spPr>
          <a:xfrm rot="16200000">
            <a:off x="-810000" y="4240800"/>
            <a:ext cx="2520000" cy="900000"/>
          </a:xfrm>
        </p:spPr>
        <p:txBody>
          <a:bodyPr rtlCol="0"/>
          <a:lstStyle/>
          <a:p>
            <a:r>
              <a:rPr lang="ru" b="1" dirty="0">
                <a:latin typeface="Arial" pitchFamily="34" charset="0" panose="020B0604020202020204"/>
                <a:cs typeface="Arial" pitchFamily="34" charset="0" panose="020B0604020202020204"/>
              </a:rPr>
              <a:t>РАЗВИТИЕ</a:t>
            </a:r>
            <a:br>
              <a:rPr lang="ru" b="1" dirty="0">
                <a:latin typeface="Arial" pitchFamily="34" charset="0" panose="020B0604020202020204"/>
                <a:cs typeface="Arial" pitchFamily="34" charset="0" panose="020B0604020202020204"/>
              </a:rPr>
            </a:br>
            <a:r>
              <a:rPr lang="ru" b="1" dirty="0" smtClean="0">
                <a:latin typeface="Arial" pitchFamily="34" charset="0" panose="020B0604020202020204"/>
                <a:cs typeface="Arial" pitchFamily="34" charset="0" panose="020B0604020202020204"/>
              </a:rPr>
              <a:t>КООПЕРАЦИИ В </a:t>
            </a:r>
            <a:r>
              <a:rPr lang="ru" b="1" dirty="0">
                <a:latin typeface="Arial" pitchFamily="34" charset="0" panose="020B0604020202020204"/>
                <a:cs typeface="Arial" pitchFamily="34" charset="0" panose="020B0604020202020204"/>
              </a:rPr>
              <a:t>РОССИИ</a:t>
            </a:r>
            <a:endParaRPr lang="ru" dirty="0"/>
          </a:p>
        </p:txBody>
      </p:sp>
      <p:sp>
        <p:nvSpPr>
          <p:cNvPr id="25" name="Номер слайда 24"/>
          <p:cNvSpPr>
            <a:spLocks noGrp="1" noEditPoints="1"/>
          </p:cNvSpPr>
          <p:nvPr>
            <p:ph type="sldNum" sz="quarter" idx="4"/>
          </p:nvPr>
        </p:nvSpPr>
        <p:spPr>
          <a:xfrm>
            <a:off x="0" y="5958000"/>
            <a:ext cx="900000" cy="900000"/>
          </a:xfrm>
        </p:spPr>
        <p:txBody>
          <a:bodyPr rtlCol="0"/>
          <a:lstStyle/>
          <a:p>
            <a:pPr rtl="0"/>
            <a:fld id="{63F9D384-533B-4C4E-B660-F861AA07D173}" type="slidenum">
              <a:rPr lang="en-US" smtClean="0"/>
              <a:t>15</a:t>
            </a:fld>
            <a:endParaRPr lang="en-US" dirty="0"/>
          </a:p>
        </p:txBody>
      </p:sp>
      <p:sp>
        <p:nvSpPr>
          <p:cNvPr id="7" name="Стрелка вниз 6"/>
          <p:cNvSpPr/>
          <p:nvPr/>
        </p:nvSpPr>
        <p:spPr>
          <a:xfrm>
            <a:off x="6354763" y="11193463"/>
            <a:ext cx="484187" cy="342900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>
            <a:off x="8767763" y="11191875"/>
            <a:ext cx="484187" cy="342900"/>
          </a:xfrm>
          <a:prstGeom prst="downArrow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vert="horz" wrap="square" lIns="91440" tIns="45720" rIns="91440" bIns="45720" rtlCol="0" anchor="ctr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667125" y="3376613"/>
            <a:ext cx="12192000" cy="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anchor="ctr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endParaRPr kumimoji="0" lang="ru-RU" altLang="ru-RU" sz="1800" b="0" i="0" u="none" strike="noStrike" cap="none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  <a:cs typeface="Arial" pitchFamily="34" charset="0" panose="020B0604020202020204"/>
            </a:endParaRPr>
          </a:p>
        </p:txBody>
      </p:sp>
      <p:pic>
        <p:nvPicPr>
          <p:cNvPr id="14" name="Рисунок 13" descr="C:\Users\Сергей\AppData\Local\Microsoft\Windows\INetCache\Content.Word\ДИ Валигурский_Страница_10.jpg"/>
          <p:cNvPicPr/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731644" y="0"/>
            <a:ext cx="9697983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Нижний колонтитул 23"/>
          <p:cNvSpPr>
            <a:spLocks noGrp="1" noEditPoints="1"/>
          </p:cNvSpPr>
          <p:nvPr>
            <p:ph type="ftr" sz="quarter" idx="3"/>
          </p:nvPr>
        </p:nvSpPr>
        <p:spPr>
          <a:xfrm rot="16200000">
            <a:off x="-810000" y="4240800"/>
            <a:ext cx="2520000" cy="900000"/>
          </a:xfrm>
        </p:spPr>
        <p:txBody>
          <a:bodyPr rtlCol="0"/>
          <a:lstStyle/>
          <a:p>
            <a:r>
              <a:rPr lang="ru" b="1" dirty="0">
                <a:latin typeface="Arial" pitchFamily="34" charset="0" panose="020B0604020202020204"/>
                <a:cs typeface="Arial" pitchFamily="34" charset="0" panose="020B0604020202020204"/>
              </a:rPr>
              <a:t>РАЗВИТИЕ</a:t>
            </a:r>
            <a:br>
              <a:rPr lang="ru" b="1" dirty="0">
                <a:latin typeface="Arial" pitchFamily="34" charset="0" panose="020B0604020202020204"/>
                <a:cs typeface="Arial" pitchFamily="34" charset="0" panose="020B0604020202020204"/>
              </a:rPr>
            </a:br>
            <a:r>
              <a:rPr lang="ru" b="1" dirty="0" smtClean="0">
                <a:latin typeface="Arial" pitchFamily="34" charset="0" panose="020B0604020202020204"/>
                <a:cs typeface="Arial" pitchFamily="34" charset="0" panose="020B0604020202020204"/>
              </a:rPr>
              <a:t>КООПЕРАЦИИ В </a:t>
            </a:r>
            <a:r>
              <a:rPr lang="ru" b="1" dirty="0">
                <a:latin typeface="Arial" pitchFamily="34" charset="0" panose="020B0604020202020204"/>
                <a:cs typeface="Arial" pitchFamily="34" charset="0" panose="020B0604020202020204"/>
              </a:rPr>
              <a:t>РОССИИ</a:t>
            </a:r>
            <a:endParaRPr lang="ru" dirty="0"/>
          </a:p>
        </p:txBody>
      </p:sp>
      <p:sp>
        <p:nvSpPr>
          <p:cNvPr id="25" name="Номер слайда 24"/>
          <p:cNvSpPr>
            <a:spLocks noGrp="1" noEditPoints="1"/>
          </p:cNvSpPr>
          <p:nvPr>
            <p:ph type="sldNum" sz="quarter" idx="4"/>
          </p:nvPr>
        </p:nvSpPr>
        <p:spPr>
          <a:xfrm>
            <a:off x="0" y="5958000"/>
            <a:ext cx="900000" cy="900000"/>
          </a:xfrm>
        </p:spPr>
        <p:txBody>
          <a:bodyPr rtlCol="0"/>
          <a:lstStyle/>
          <a:p>
            <a:pPr rtl="0"/>
            <a:fld id="{63F9D384-533B-4C4E-B660-F861AA07D173}" type="slidenum">
              <a:rPr lang="en-US" smtClean="0"/>
              <a:t>16</a:t>
            </a:fld>
            <a:endParaRPr lang="en-US" dirty="0"/>
          </a:p>
        </p:txBody>
      </p:sp>
      <p:sp>
        <p:nvSpPr>
          <p:cNvPr id="4" name="Заголовок 1"/>
          <p:cNvSpPr>
            <a:spLocks noGrp="1" noEditPoints="1"/>
          </p:cNvSpPr>
          <p:nvPr>
            <p:ph type="title"/>
          </p:nvPr>
        </p:nvSpPr>
        <p:spPr>
          <a:xfrm>
            <a:off x="1167540" y="213300"/>
            <a:ext cx="10407600" cy="792540"/>
          </a:xfrm>
        </p:spPr>
        <p:txBody>
          <a:bodyPr rtlCol="0">
            <a:normAutofit/>
          </a:bodyPr>
          <a:lstStyle/>
          <a:p>
            <a:r>
              <a:rPr lang="ru-RU" sz="2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 panose="020B0604020202020204"/>
                <a:cs typeface="Arial" pitchFamily="34" charset="0" panose="020B0604020202020204"/>
              </a:rPr>
              <a:t>Этапы развития кооперации в России с 1900 года и прогноз до 2040 года</a:t>
            </a:r>
            <a:endParaRPr lang="ru" sz="21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 panose="020B0604020202020204"/>
              <a:cs typeface="Arial" pitchFamily="34" charset="0" panose="020B0604020202020204"/>
            </a:endParaRPr>
          </a:p>
        </p:txBody>
      </p:sp>
      <p:sp>
        <p:nvSpPr>
          <p:cNvPr id="7" name="Стрелка вниз 6"/>
          <p:cNvSpPr/>
          <p:nvPr/>
        </p:nvSpPr>
        <p:spPr>
          <a:xfrm>
            <a:off x="6354763" y="11193463"/>
            <a:ext cx="484187" cy="342900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>
            <a:off x="8767763" y="11191875"/>
            <a:ext cx="484187" cy="342900"/>
          </a:xfrm>
          <a:prstGeom prst="downArrow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vert="horz" wrap="square" lIns="91440" tIns="45720" rIns="91440" bIns="45720" rtlCol="0" anchor="ctr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667125" y="3376613"/>
            <a:ext cx="12192000" cy="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anchor="ctr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endParaRPr kumimoji="0" lang="ru-RU" altLang="ru-RU" sz="1800" b="0" i="0" u="none" strike="noStrike" cap="none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  <a:cs typeface="Arial" pitchFamily="34" charset="0" panose="020B0604020202020204"/>
            </a:endParaRPr>
          </a:p>
        </p:txBody>
      </p:sp>
      <p:pic>
        <p:nvPicPr>
          <p:cNvPr id="5123" name="Picture 3" descr="K:\Работа\2024\Валигурский Презентация\Рисунок к слайду 9.pn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215063" y="901700"/>
            <a:ext cx="10470137" cy="56641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Нижний колонтитул 23"/>
          <p:cNvSpPr>
            <a:spLocks noGrp="1" noEditPoints="1"/>
          </p:cNvSpPr>
          <p:nvPr>
            <p:ph type="ftr" sz="quarter" idx="3"/>
          </p:nvPr>
        </p:nvSpPr>
        <p:spPr>
          <a:xfrm rot="16200000">
            <a:off x="-810000" y="4240800"/>
            <a:ext cx="2520000" cy="900000"/>
          </a:xfrm>
        </p:spPr>
        <p:txBody>
          <a:bodyPr rtlCol="0"/>
          <a:lstStyle/>
          <a:p>
            <a:r>
              <a:rPr lang="ru" b="1" dirty="0">
                <a:latin typeface="Arial" pitchFamily="34" charset="0" panose="020B0604020202020204"/>
                <a:cs typeface="Arial" pitchFamily="34" charset="0" panose="020B0604020202020204"/>
              </a:rPr>
              <a:t>РАЗВИТИЕ</a:t>
            </a:r>
            <a:br>
              <a:rPr lang="ru" b="1" dirty="0">
                <a:latin typeface="Arial" pitchFamily="34" charset="0" panose="020B0604020202020204"/>
                <a:cs typeface="Arial" pitchFamily="34" charset="0" panose="020B0604020202020204"/>
              </a:rPr>
            </a:br>
            <a:r>
              <a:rPr lang="ru" b="1" dirty="0" smtClean="0">
                <a:latin typeface="Arial" pitchFamily="34" charset="0" panose="020B0604020202020204"/>
                <a:cs typeface="Arial" pitchFamily="34" charset="0" panose="020B0604020202020204"/>
              </a:rPr>
              <a:t>КООПЕРАЦИИ В </a:t>
            </a:r>
            <a:r>
              <a:rPr lang="ru" b="1" dirty="0">
                <a:latin typeface="Arial" pitchFamily="34" charset="0" panose="020B0604020202020204"/>
                <a:cs typeface="Arial" pitchFamily="34" charset="0" panose="020B0604020202020204"/>
              </a:rPr>
              <a:t>РОССИИ</a:t>
            </a:r>
            <a:endParaRPr lang="ru" dirty="0"/>
          </a:p>
        </p:txBody>
      </p:sp>
      <p:sp>
        <p:nvSpPr>
          <p:cNvPr id="25" name="Номер слайда 24"/>
          <p:cNvSpPr>
            <a:spLocks noGrp="1" noEditPoints="1"/>
          </p:cNvSpPr>
          <p:nvPr>
            <p:ph type="sldNum" sz="quarter" idx="4"/>
          </p:nvPr>
        </p:nvSpPr>
        <p:spPr>
          <a:xfrm>
            <a:off x="0" y="5958000"/>
            <a:ext cx="900000" cy="900000"/>
          </a:xfrm>
        </p:spPr>
        <p:txBody>
          <a:bodyPr rtlCol="0"/>
          <a:lstStyle/>
          <a:p>
            <a:pPr rtl="0"/>
            <a:fld id="{63F9D384-533B-4C4E-B660-F861AA07D173}" type="slidenum">
              <a:rPr lang="en-US" smtClean="0"/>
              <a:t>17</a:t>
            </a:fld>
            <a:endParaRPr lang="en-US" dirty="0"/>
          </a:p>
        </p:txBody>
      </p:sp>
      <p:sp>
        <p:nvSpPr>
          <p:cNvPr id="7" name="Стрелка вниз 6"/>
          <p:cNvSpPr/>
          <p:nvPr/>
        </p:nvSpPr>
        <p:spPr>
          <a:xfrm>
            <a:off x="6354763" y="11193463"/>
            <a:ext cx="484187" cy="342900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>
            <a:off x="8767763" y="11191875"/>
            <a:ext cx="484187" cy="342900"/>
          </a:xfrm>
          <a:prstGeom prst="downArrow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vert="horz" wrap="square" lIns="91440" tIns="45720" rIns="91440" bIns="45720" rtlCol="0" anchor="ctr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667125" y="3376613"/>
            <a:ext cx="12192000" cy="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anchor="ctr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endParaRPr kumimoji="0" lang="ru-RU" altLang="ru-RU" sz="1800" b="0" i="0" u="none" strike="noStrike" cap="none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  <a:cs typeface="Arial" pitchFamily="34" charset="0" panose="020B0604020202020204"/>
            </a:endParaRPr>
          </a:p>
        </p:txBody>
      </p:sp>
      <p:pic>
        <p:nvPicPr>
          <p:cNvPr id="9" name="Рисунок 8" descr="C:\Users\Сергей\AppData\Local\Microsoft\Windows\INetCache\Content.Word\ДИ Валигурский_Страница_19.jpg"/>
          <p:cNvPicPr/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706244" y="0"/>
            <a:ext cx="9697983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7" descr="Изображение с человеком в костюме, читающим письмо "/>
          <p:cNvPicPr>
            <a:picLocks noGrp="1" noChangeAspect="1"/>
          </p:cNvPicPr>
          <p:nvPr>
            <p:ph type="pic" sz="quarter" idx="10"/>
          </p:nvPr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Заголовок 2"/>
          <p:cNvSpPr>
            <a:spLocks noGrp="1" noEditPoints="1"/>
          </p:cNvSpPr>
          <p:nvPr>
            <p:ph type="ctrTitle"/>
          </p:nvPr>
        </p:nvSpPr>
        <p:spPr>
          <a:xfrm>
            <a:off x="900000" y="581660"/>
            <a:ext cx="11050700" cy="5590540"/>
          </a:xfrm>
        </p:spPr>
        <p:txBody>
          <a:bodyPr rtlCol="0">
            <a:noAutofit/>
          </a:bodyPr>
          <a:lstStyle/>
          <a:p>
            <a:r>
              <a:rPr lang="ru-RU" sz="25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 panose="020B0604020202020204"/>
                <a:cs typeface="Arial" pitchFamily="34" charset="0" panose="020B0604020202020204"/>
              </a:rPr>
              <a:t>НАШЕ ОБЩЕСТВО ЖИВЕТ В МИРЕ РАЗНЫХ ПОТРЯСЕНИЙ. </a:t>
            </a:r>
            <a:br>
              <a:rPr lang="ru-RU" sz="25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 panose="020B0604020202020204"/>
                <a:cs typeface="Arial" pitchFamily="34" charset="0" panose="020B0604020202020204"/>
              </a:rPr>
            </a:br>
            <a:br>
              <a:rPr lang="ru-RU" sz="25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 panose="020B0604020202020204"/>
                <a:cs typeface="Arial" pitchFamily="34" charset="0" panose="020B0604020202020204"/>
              </a:rPr>
            </a:br>
            <a:r>
              <a:rPr lang="ru-RU" sz="25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 panose="020B0604020202020204"/>
                <a:cs typeface="Arial" pitchFamily="34" charset="0" panose="020B0604020202020204"/>
              </a:rPr>
              <a:t>ВСЕХ ИНТЕРЕСУЕТ, ЧТО БУДЕТ ЗАВТРА. </a:t>
            </a:r>
            <a:br>
              <a:rPr lang="ru-RU" sz="25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 panose="020B0604020202020204"/>
                <a:cs typeface="Arial" pitchFamily="34" charset="0" panose="020B0604020202020204"/>
              </a:rPr>
            </a:br>
            <a:br>
              <a:rPr lang="ru-RU" sz="25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 panose="020B0604020202020204"/>
                <a:cs typeface="Arial" pitchFamily="34" charset="0" panose="020B0604020202020204"/>
              </a:rPr>
            </a:br>
            <a:r>
              <a:rPr lang="ru-RU" sz="25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 panose="020B0604020202020204"/>
                <a:cs typeface="Arial" pitchFamily="34" charset="0" panose="020B0604020202020204"/>
              </a:rPr>
              <a:t>СТАРОЕ СОХРАНИМ – НОВОЕ ПОСТРОИМ, КАК ПРОГРЕССИВНЫЙ ЦИФРОВОЙ КОНСЕРВАТИЗМ. </a:t>
            </a:r>
            <a:br>
              <a:rPr lang="ru-RU" sz="25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 panose="020B0604020202020204"/>
                <a:cs typeface="Arial" pitchFamily="34" charset="0" panose="020B0604020202020204"/>
              </a:rPr>
            </a:br>
            <a:br>
              <a:rPr lang="ru-RU" sz="25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 panose="020B0604020202020204"/>
                <a:cs typeface="Arial" pitchFamily="34" charset="0" panose="020B0604020202020204"/>
              </a:rPr>
            </a:br>
            <a:br>
              <a:rPr lang="ru-RU" sz="25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 panose="020B0604020202020204"/>
                <a:cs typeface="Arial" pitchFamily="34" charset="0" panose="020B0604020202020204"/>
              </a:rPr>
            </a:br>
            <a:br>
              <a:rPr lang="ru-RU" sz="25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 panose="020B0604020202020204"/>
                <a:cs typeface="Arial" pitchFamily="34" charset="0" panose="020B0604020202020204"/>
              </a:rPr>
            </a:br>
            <a:br>
              <a:rPr lang="ru-RU" sz="25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 panose="020B0604020202020204"/>
                <a:cs typeface="Arial" pitchFamily="34" charset="0" panose="020B0604020202020204"/>
              </a:rPr>
            </a:br>
            <a:br>
              <a:rPr lang="ru-RU" sz="25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 panose="020B0604020202020204"/>
                <a:cs typeface="Arial" pitchFamily="34" charset="0" panose="020B0604020202020204"/>
              </a:rPr>
            </a:br>
            <a:r>
              <a:rPr lang="ru-RU" sz="25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 panose="020B0604020202020204"/>
                <a:cs typeface="Arial" pitchFamily="34" charset="0" panose="020B0604020202020204"/>
              </a:rPr>
              <a:t>УМЕНИЕ ПРАВИЛЬНО ПОНИМАТЬ НАШУ ИСТОРИЮ, СОХРАНИТЬ КУЛЬТУРУ, ТРАДИЦИИ, ЦЕЛОСТНОСТЬ, НАЦИОНАЛЬНОСТЬ РОССИИ, СЛАВЯНСКОЙ ЦИВИЛИЗАЦИИ – ЭТО ГЛАВНОЕ. </a:t>
            </a:r>
            <a:br>
              <a:rPr lang="ru-RU" sz="25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 panose="020B0604020202020204"/>
                <a:cs typeface="Arial" pitchFamily="34" charset="0" panose="020B0604020202020204"/>
              </a:rPr>
            </a:br>
            <a:br>
              <a:rPr lang="ru-RU" sz="25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 panose="020B0604020202020204"/>
                <a:cs typeface="Arial" pitchFamily="34" charset="0" panose="020B0604020202020204"/>
              </a:rPr>
            </a:br>
            <a:r>
              <a:rPr lang="ru-RU" sz="25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 panose="020B0604020202020204"/>
                <a:cs typeface="Arial" pitchFamily="34" charset="0" panose="020B0604020202020204"/>
              </a:rPr>
              <a:t>ВОСПИТАТЬ НА НАШИХ ТРАДИЦИЯХ МОЛОДОЕ ПОКОЛЕНИЕ И СФОРМИРОВАТЬ ГРАЖДАНСКОЕ ОБЩЕСТВО. </a:t>
            </a:r>
            <a:endParaRPr lang="ru" sz="2500" b="1" dirty="0"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 panose="020B0604020202020204"/>
              <a:cs typeface="Arial" pitchFamily="34" charset="0" panose="020B0604020202020204"/>
            </a:endParaRPr>
          </a:p>
        </p:txBody>
      </p:sp>
      <p:sp>
        <p:nvSpPr>
          <p:cNvPr id="8" name="Номер слайда 7"/>
          <p:cNvSpPr>
            <a:spLocks noGrp="1" noEditPoints="1"/>
          </p:cNvSpPr>
          <p:nvPr>
            <p:ph type="sldNum" sz="quarter" idx="4"/>
          </p:nvPr>
        </p:nvSpPr>
        <p:spPr>
          <a:xfrm>
            <a:off x="0" y="5958000"/>
            <a:ext cx="900000" cy="900000"/>
          </a:xfrm>
        </p:spPr>
        <p:txBody>
          <a:bodyPr rtlCol="0"/>
          <a:lstStyle/>
          <a:p>
            <a:pPr rtl="0"/>
            <a:fld id="{63F9D384-533B-4C4E-B660-F861AA07D173}" type="slidenum">
              <a:rPr lang="en-US" smtClean="0"/>
              <a:t>18</a:t>
            </a:fld>
            <a:endParaRPr lang="en-US" dirty="0"/>
          </a:p>
        </p:txBody>
      </p:sp>
      <p:sp>
        <p:nvSpPr>
          <p:cNvPr id="9" name="Нижний колонтитул 23"/>
          <p:cNvSpPr>
            <a:spLocks noGrp="1" noEditPoints="1"/>
          </p:cNvSpPr>
          <p:nvPr>
            <p:ph type="ftr" sz="quarter" idx="3"/>
          </p:nvPr>
        </p:nvSpPr>
        <p:spPr>
          <a:xfrm rot="16200000">
            <a:off x="-810000" y="4240800"/>
            <a:ext cx="2520000" cy="900000"/>
          </a:xfrm>
        </p:spPr>
        <p:txBody>
          <a:bodyPr rtlCol="0"/>
          <a:lstStyle/>
          <a:p>
            <a:r>
              <a:rPr lang="ru" b="1" dirty="0">
                <a:latin typeface="Arial" pitchFamily="34" charset="0" panose="020B0604020202020204"/>
                <a:cs typeface="Arial" pitchFamily="34" charset="0" panose="020B0604020202020204"/>
              </a:rPr>
              <a:t>РАЗВИТИЕ</a:t>
            </a:r>
            <a:br>
              <a:rPr lang="ru" b="1" dirty="0">
                <a:latin typeface="Arial" pitchFamily="34" charset="0" panose="020B0604020202020204"/>
                <a:cs typeface="Arial" pitchFamily="34" charset="0" panose="020B0604020202020204"/>
              </a:rPr>
            </a:br>
            <a:r>
              <a:rPr lang="ru" b="1" dirty="0" smtClean="0">
                <a:latin typeface="Arial" pitchFamily="34" charset="0" panose="020B0604020202020204"/>
                <a:cs typeface="Arial" pitchFamily="34" charset="0" panose="020B0604020202020204"/>
              </a:rPr>
              <a:t>КООПЕРАЦИИ В </a:t>
            </a:r>
            <a:r>
              <a:rPr lang="ru" b="1" dirty="0">
                <a:latin typeface="Arial" pitchFamily="34" charset="0" panose="020B0604020202020204"/>
                <a:cs typeface="Arial" pitchFamily="34" charset="0" panose="020B0604020202020204"/>
              </a:rPr>
              <a:t>РОССИИ</a:t>
            </a:r>
            <a:endParaRPr lang="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Нижний колонтитул 23"/>
          <p:cNvSpPr>
            <a:spLocks noGrp="1" noEditPoints="1"/>
          </p:cNvSpPr>
          <p:nvPr>
            <p:ph type="ftr" sz="quarter" idx="3"/>
          </p:nvPr>
        </p:nvSpPr>
        <p:spPr>
          <a:xfrm rot="16200000">
            <a:off x="-810000" y="4240800"/>
            <a:ext cx="2520000" cy="900000"/>
          </a:xfrm>
        </p:spPr>
        <p:txBody>
          <a:bodyPr rtlCol="0"/>
          <a:lstStyle/>
          <a:p>
            <a:r>
              <a:rPr lang="ru" b="1" dirty="0">
                <a:latin typeface="Arial" pitchFamily="34" charset="0" panose="020B0604020202020204"/>
                <a:cs typeface="Arial" pitchFamily="34" charset="0" panose="020B0604020202020204"/>
              </a:rPr>
              <a:t>РАЗВИТИЕ</a:t>
            </a:r>
            <a:br>
              <a:rPr lang="ru" b="1" dirty="0">
                <a:latin typeface="Arial" pitchFamily="34" charset="0" panose="020B0604020202020204"/>
                <a:cs typeface="Arial" pitchFamily="34" charset="0" panose="020B0604020202020204"/>
              </a:rPr>
            </a:br>
            <a:r>
              <a:rPr lang="ru" b="1" dirty="0" smtClean="0">
                <a:latin typeface="Arial" pitchFamily="34" charset="0" panose="020B0604020202020204"/>
                <a:cs typeface="Arial" pitchFamily="34" charset="0" panose="020B0604020202020204"/>
              </a:rPr>
              <a:t>КООПЕРАЦИИ В </a:t>
            </a:r>
            <a:r>
              <a:rPr lang="ru" b="1" dirty="0">
                <a:latin typeface="Arial" pitchFamily="34" charset="0" panose="020B0604020202020204"/>
                <a:cs typeface="Arial" pitchFamily="34" charset="0" panose="020B0604020202020204"/>
              </a:rPr>
              <a:t>РОССИИ</a:t>
            </a:r>
            <a:endParaRPr lang="ru" dirty="0"/>
          </a:p>
        </p:txBody>
      </p:sp>
      <p:sp>
        <p:nvSpPr>
          <p:cNvPr id="25" name="Номер слайда 24"/>
          <p:cNvSpPr>
            <a:spLocks noGrp="1" noEditPoints="1"/>
          </p:cNvSpPr>
          <p:nvPr>
            <p:ph type="sldNum" sz="quarter" idx="4"/>
          </p:nvPr>
        </p:nvSpPr>
        <p:spPr>
          <a:xfrm>
            <a:off x="0" y="5958000"/>
            <a:ext cx="900000" cy="900000"/>
          </a:xfrm>
        </p:spPr>
        <p:txBody>
          <a:bodyPr rtlCol="0"/>
          <a:lstStyle/>
          <a:p>
            <a:pPr rtl="0"/>
            <a:fld id="{63F9D384-533B-4C4E-B660-F861AA07D173}" type="slidenum">
              <a:rPr lang="en-US" smtClean="0"/>
              <a:t>19</a:t>
            </a:fld>
            <a:endParaRPr lang="en-US" dirty="0"/>
          </a:p>
        </p:txBody>
      </p:sp>
      <p:sp>
        <p:nvSpPr>
          <p:cNvPr id="7" name="Стрелка вниз 6"/>
          <p:cNvSpPr/>
          <p:nvPr/>
        </p:nvSpPr>
        <p:spPr>
          <a:xfrm>
            <a:off x="6354763" y="11193463"/>
            <a:ext cx="484187" cy="342900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>
            <a:off x="8767763" y="11191875"/>
            <a:ext cx="484187" cy="342900"/>
          </a:xfrm>
          <a:prstGeom prst="downArrow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vert="horz" wrap="square" lIns="91440" tIns="45720" rIns="91440" bIns="45720" rtlCol="0" anchor="ctr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667125" y="3376613"/>
            <a:ext cx="12192000" cy="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anchor="ctr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endParaRPr kumimoji="0" lang="ru-RU" altLang="ru-RU" sz="1800" b="0" i="0" u="none" strike="noStrike" cap="none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  <a:cs typeface="Arial" pitchFamily="34" charset="0" panose="020B0604020202020204"/>
            </a:endParaRPr>
          </a:p>
        </p:txBody>
      </p:sp>
      <p:pic>
        <p:nvPicPr>
          <p:cNvPr id="10" name="Рисунок 9" descr="C:\Users\Сергей\AppData\Local\Microsoft\Windows\INetCache\Content.Word\ДИ Валигурский_Страница_11.jpg"/>
          <p:cNvPicPr/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731644" y="0"/>
            <a:ext cx="9697983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Нижний колонтитул 23"/>
          <p:cNvSpPr>
            <a:spLocks noGrp="1" noEditPoints="1"/>
          </p:cNvSpPr>
          <p:nvPr>
            <p:ph type="ftr" sz="quarter" idx="3"/>
          </p:nvPr>
        </p:nvSpPr>
        <p:spPr>
          <a:xfrm rot="16200000">
            <a:off x="-810000" y="4240800"/>
            <a:ext cx="2520000" cy="900000"/>
          </a:xfrm>
        </p:spPr>
        <p:txBody>
          <a:bodyPr rtlCol="0"/>
          <a:lstStyle/>
          <a:p>
            <a:r>
              <a:rPr lang="ru" b="1" dirty="0">
                <a:latin typeface="Arial" pitchFamily="34" charset="0" panose="020B0604020202020204"/>
                <a:cs typeface="Arial" pitchFamily="34" charset="0" panose="020B0604020202020204"/>
              </a:rPr>
              <a:t>РАЗВИТИЕ</a:t>
            </a:r>
            <a:br>
              <a:rPr lang="ru" b="1" dirty="0">
                <a:latin typeface="Arial" pitchFamily="34" charset="0" panose="020B0604020202020204"/>
                <a:cs typeface="Arial" pitchFamily="34" charset="0" panose="020B0604020202020204"/>
              </a:rPr>
            </a:br>
            <a:r>
              <a:rPr lang="ru" b="1" dirty="0" smtClean="0">
                <a:latin typeface="Arial" pitchFamily="34" charset="0" panose="020B0604020202020204"/>
                <a:cs typeface="Arial" pitchFamily="34" charset="0" panose="020B0604020202020204"/>
              </a:rPr>
              <a:t>КООПЕРАЦИИ В </a:t>
            </a:r>
            <a:r>
              <a:rPr lang="ru" b="1" dirty="0">
                <a:latin typeface="Arial" pitchFamily="34" charset="0" panose="020B0604020202020204"/>
                <a:cs typeface="Arial" pitchFamily="34" charset="0" panose="020B0604020202020204"/>
              </a:rPr>
              <a:t>РОССИИ</a:t>
            </a:r>
            <a:endParaRPr lang="ru" dirty="0"/>
          </a:p>
        </p:txBody>
      </p:sp>
      <p:sp>
        <p:nvSpPr>
          <p:cNvPr id="25" name="Номер слайда 24"/>
          <p:cNvSpPr>
            <a:spLocks noGrp="1" noEditPoints="1"/>
          </p:cNvSpPr>
          <p:nvPr>
            <p:ph type="sldNum" sz="quarter" idx="4"/>
          </p:nvPr>
        </p:nvSpPr>
        <p:spPr>
          <a:xfrm>
            <a:off x="0" y="5958000"/>
            <a:ext cx="900000" cy="900000"/>
          </a:xfrm>
        </p:spPr>
        <p:txBody>
          <a:bodyPr rtlCol="0"/>
          <a:lstStyle/>
          <a:p>
            <a:pPr rtl="0"/>
            <a:fld id="{63F9D384-533B-4C4E-B660-F861AA07D173}" type="slidenum">
              <a:rPr lang="en-US" smtClean="0"/>
              <a:t>20</a:t>
            </a:fld>
            <a:endParaRPr lang="en-US" dirty="0"/>
          </a:p>
        </p:txBody>
      </p:sp>
      <p:sp>
        <p:nvSpPr>
          <p:cNvPr id="4" name="Заголовок 1"/>
          <p:cNvSpPr>
            <a:spLocks noGrp="1" noEditPoints="1"/>
          </p:cNvSpPr>
          <p:nvPr>
            <p:ph type="title"/>
          </p:nvPr>
        </p:nvSpPr>
        <p:spPr>
          <a:xfrm>
            <a:off x="1167540" y="213300"/>
            <a:ext cx="10407600" cy="792540"/>
          </a:xfrm>
        </p:spPr>
        <p:txBody>
          <a:bodyPr rtlCol="0">
            <a:normAutofit/>
          </a:bodyPr>
          <a:lstStyle/>
          <a:p>
            <a:r>
              <a:rPr lang="ru-RU" sz="2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 panose="020B0604020202020204"/>
                <a:cs typeface="Arial" pitchFamily="34" charset="0" panose="020B0604020202020204"/>
              </a:rPr>
              <a:t>Стратегический прогноз развития рыночной экономики России до 2040 года</a:t>
            </a:r>
            <a:endParaRPr lang="ru" sz="21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 panose="020B0604020202020204"/>
              <a:cs typeface="Arial" pitchFamily="34" charset="0" panose="020B0604020202020204"/>
            </a:endParaRPr>
          </a:p>
        </p:txBody>
      </p:sp>
      <p:sp>
        <p:nvSpPr>
          <p:cNvPr id="7" name="Стрелка вниз 6"/>
          <p:cNvSpPr/>
          <p:nvPr/>
        </p:nvSpPr>
        <p:spPr>
          <a:xfrm>
            <a:off x="6354763" y="11193463"/>
            <a:ext cx="484187" cy="342900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>
            <a:off x="8767763" y="11191875"/>
            <a:ext cx="484187" cy="342900"/>
          </a:xfrm>
          <a:prstGeom prst="downArrow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vert="horz" wrap="square" lIns="91440" tIns="45720" rIns="91440" bIns="45720" rtlCol="0" anchor="ctr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667125" y="3376613"/>
            <a:ext cx="12192000" cy="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anchor="ctr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endParaRPr kumimoji="0" lang="ru-RU" altLang="ru-RU" sz="1800" b="0" i="0" u="none" strike="noStrike" cap="none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  <a:cs typeface="Arial" pitchFamily="34" charset="0" panose="020B0604020202020204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200150" y="626462"/>
          <a:ext cx="10677525" cy="60272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12976"/>
                <a:gridCol w="2073529"/>
                <a:gridCol w="3992054"/>
                <a:gridCol w="3598966"/>
              </a:tblGrid>
              <a:tr h="634448">
                <a:tc>
                  <a:txBody>
                    <a:bodyPr lIns="62828" tIns="0" rIns="62828" bIns="0"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№ п/п</a:t>
                      </a:r>
                      <a:endParaRPr lang="ru-RU" sz="1600" dirty="0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62828" marR="628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2F34"/>
                    </a:solidFill>
                  </a:tcPr>
                </a:tc>
                <a:tc>
                  <a:txBody>
                    <a:bodyPr lIns="62828" tIns="0" rIns="62828" bIns="0"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Виды собственности</a:t>
                      </a:r>
                      <a:endParaRPr lang="ru-RU" sz="1600" dirty="0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62828" marR="628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2F34"/>
                    </a:solidFill>
                  </a:tcPr>
                </a:tc>
                <a:tc>
                  <a:txBody>
                    <a:bodyPr lIns="62828" tIns="0" rIns="62828" bIns="0"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Сферы влияния</a:t>
                      </a:r>
                      <a:endParaRPr lang="ru-RU" sz="1600" dirty="0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62828" marR="628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2F34"/>
                    </a:solidFill>
                  </a:tcPr>
                </a:tc>
                <a:tc>
                  <a:txBody>
                    <a:bodyPr lIns="62828" tIns="0" rIns="62828" bIns="0"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Целевые задачи</a:t>
                      </a:r>
                      <a:endParaRPr lang="ru-RU" sz="1600" dirty="0"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62828" marR="6282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92F34"/>
                    </a:solidFill>
                  </a:tcPr>
                </a:tc>
              </a:tr>
              <a:tr h="1586120">
                <a:tc>
                  <a:txBody>
                    <a:bodyPr lIns="62828" tIns="0" rIns="62828" bIns="0" anchor="ctr"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1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62828" marR="628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BDD"/>
                    </a:solidFill>
                  </a:tcPr>
                </a:tc>
                <a:tc>
                  <a:txBody>
                    <a:bodyPr lIns="62828" tIns="0" rIns="62828" bIns="0" anchor="ctr"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Государственно-муниципальная собственность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62828" marR="628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62828" tIns="0" rIns="62828" bIns="0" anchor="ctr"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Отрасли в основном</a:t>
                      </a:r>
                    </a:p>
                    <a:p>
                      <a:pPr marL="342900" indent="-342900">
                        <a:spcAft>
                          <a:spcPts val="0"/>
                        </a:spcAft>
                        <a:buFont typeface="Times New Roman"/>
                        <a:buChar char="‒"/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образование</a:t>
                      </a:r>
                    </a:p>
                    <a:p>
                      <a:pPr marL="342900" indent="-342900">
                        <a:spcAft>
                          <a:spcPts val="0"/>
                        </a:spcAft>
                        <a:buFont typeface="Times New Roman"/>
                        <a:buChar char="‒"/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здравоохранение</a:t>
                      </a:r>
                    </a:p>
                    <a:p>
                      <a:pPr marL="342900" indent="-342900">
                        <a:spcAft>
                          <a:spcPts val="0"/>
                        </a:spcAft>
                        <a:buFont typeface="Times New Roman"/>
                        <a:buChar char="‒"/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военно-промышленный комплекс</a:t>
                      </a:r>
                    </a:p>
                    <a:p>
                      <a:pPr marL="342900" indent="-342900">
                        <a:spcAft>
                          <a:spcPts val="0"/>
                        </a:spcAft>
                        <a:buFont typeface="Times New Roman"/>
                        <a:buChar char="‒"/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частично сырьевые направления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62828" marR="628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62828" tIns="0" rIns="62828" bIns="0" anchor="ctr"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solidFill>
                            <a:schemeClr val="tx1"/>
                          </a:solidFill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Цифровизация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 экономики.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Социальное равенство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62828" marR="628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1672">
                <a:tc>
                  <a:txBody>
                    <a:bodyPr lIns="62828" tIns="0" rIns="62828" bIns="0" anchor="ctr"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 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2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62828" marR="628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EEF"/>
                    </a:solidFill>
                  </a:tcPr>
                </a:tc>
                <a:tc>
                  <a:txBody>
                    <a:bodyPr lIns="62828" tIns="0" rIns="62828" bIns="0" anchor="ctr"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Частная собственность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62828" marR="628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62828" tIns="0" rIns="62828" bIns="0" anchor="ctr"/>
                    <a:lstStyle/>
                    <a:p>
                      <a:pPr marL="342900" indent="-342900">
                        <a:spcAft>
                          <a:spcPts val="0"/>
                        </a:spcAft>
                        <a:buFont typeface="Times New Roman"/>
                        <a:buChar char="‒"/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предприятия разного уровня</a:t>
                      </a:r>
                    </a:p>
                    <a:p>
                      <a:pPr marL="342900" indent="-342900">
                        <a:spcAft>
                          <a:spcPts val="0"/>
                        </a:spcAft>
                        <a:buFont typeface="Times New Roman"/>
                        <a:buChar char="‒"/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быстроразвивающиеся отрасли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62828" marR="628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62828" tIns="0" rIns="62828" bIns="0" anchor="ctr"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Прогрессивное развитие и конкуренция с зарубежными компаниями</a:t>
                      </a:r>
                      <a:endParaRPr lang="ru-RU" sz="1600" b="1">
                        <a:solidFill>
                          <a:schemeClr val="tx1"/>
                        </a:solidFill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62828" marR="628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6120">
                <a:tc>
                  <a:txBody>
                    <a:bodyPr lIns="62828" tIns="0" rIns="62828" bIns="0" anchor="ctr"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 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3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62828" marR="628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BDD"/>
                    </a:solidFill>
                  </a:tcPr>
                </a:tc>
                <a:tc>
                  <a:txBody>
                    <a:bodyPr lIns="62828" tIns="0" rIns="62828" bIns="0" anchor="ctr"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Кооперативная собственность</a:t>
                      </a:r>
                      <a:endParaRPr lang="ru-RU" sz="1600" b="1">
                        <a:solidFill>
                          <a:schemeClr val="tx1"/>
                        </a:solidFill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62828" marR="628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62828" tIns="0" rIns="62828" bIns="0" anchor="ctr"/>
                    <a:lstStyle/>
                    <a:p>
                      <a:pPr marL="342900" indent="-342900">
                        <a:spcAft>
                          <a:spcPts val="0"/>
                        </a:spcAft>
                        <a:buFont typeface="Times New Roman"/>
                        <a:buChar char="‒"/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социальная сфера</a:t>
                      </a:r>
                    </a:p>
                    <a:p>
                      <a:pPr marL="342900" indent="-342900">
                        <a:spcAft>
                          <a:spcPts val="0"/>
                        </a:spcAft>
                        <a:buFont typeface="Times New Roman"/>
                        <a:buChar char="‒"/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развитие сельских территорий</a:t>
                      </a:r>
                    </a:p>
                    <a:p>
                      <a:pPr marL="342900" indent="-342900">
                        <a:spcAft>
                          <a:spcPts val="0"/>
                        </a:spcAft>
                        <a:buFont typeface="Times New Roman"/>
                        <a:buChar char="‒"/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производственная безопасность</a:t>
                      </a:r>
                    </a:p>
                    <a:p>
                      <a:pPr marL="342900" indent="-342900">
                        <a:spcAft>
                          <a:spcPts val="0"/>
                        </a:spcAft>
                        <a:buFont typeface="Times New Roman"/>
                        <a:buChar char="‒"/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развитие сетевого уровня кооперации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62828" marR="628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62828" tIns="0" rIns="62828" bIns="0" anchor="ctr"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Консервативно-прагматический подход для решения вопросов в реально текущей ситуации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62828" marR="628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8896">
                <a:tc>
                  <a:txBody>
                    <a:bodyPr lIns="62828" tIns="0" rIns="62828" bIns="0" anchor="ctr"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 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4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62828" marR="628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EEF"/>
                    </a:solidFill>
                  </a:tcPr>
                </a:tc>
                <a:tc>
                  <a:txBody>
                    <a:bodyPr lIns="62828" tIns="0" rIns="62828" bIns="0" anchor="ctr"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Смешанные формы собственности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62828" marR="628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62828" tIns="0" rIns="62828" bIns="0" anchor="ctr"/>
                    <a:lstStyle/>
                    <a:p>
                      <a:pPr marL="342900" indent="-342900">
                        <a:spcAft>
                          <a:spcPts val="0"/>
                        </a:spcAft>
                        <a:buFont typeface="Times New Roman"/>
                        <a:buChar char="‒"/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совместные предприятия разных форм собственности</a:t>
                      </a:r>
                    </a:p>
                    <a:p>
                      <a:pPr marL="342900" indent="-342900">
                        <a:spcAft>
                          <a:spcPts val="0"/>
                        </a:spcAft>
                        <a:buFont typeface="Times New Roman"/>
                        <a:buChar char="‒"/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кооперация с зарубежными компаниями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62828" marR="628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lIns="62828" tIns="0" rIns="62828" bIns="0" anchor="ctr"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Arial" pitchFamily="34" charset="0" panose="020B0604020202020204"/>
                          <a:cs typeface="Arial" pitchFamily="34" charset="0" panose="020B0604020202020204"/>
                        </a:rPr>
                        <a:t>Формирование бизнес-процессов разного уровня для предпринимателей и граждан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Arial" pitchFamily="34" charset="0" panose="020B0604020202020204"/>
                        <a:ea typeface="Calibri" panose="020F0502020204030204"/>
                        <a:cs typeface="Arial" pitchFamily="34" charset="0" panose="020B0604020202020204"/>
                      </a:endParaRPr>
                    </a:p>
                  </a:txBody>
                  <a:tcPr marL="62828" marR="62828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Нижний колонтитул 23"/>
          <p:cNvSpPr>
            <a:spLocks noGrp="1" noEditPoints="1"/>
          </p:cNvSpPr>
          <p:nvPr>
            <p:ph type="ftr" sz="quarter" idx="3"/>
          </p:nvPr>
        </p:nvSpPr>
        <p:spPr>
          <a:xfrm rot="16200000">
            <a:off x="-810000" y="4240800"/>
            <a:ext cx="2520000" cy="900000"/>
          </a:xfrm>
        </p:spPr>
        <p:txBody>
          <a:bodyPr rtlCol="0"/>
          <a:lstStyle/>
          <a:p>
            <a:r>
              <a:rPr lang="ru" b="1" dirty="0">
                <a:latin typeface="Arial" pitchFamily="34" charset="0" panose="020B0604020202020204"/>
                <a:cs typeface="Arial" pitchFamily="34" charset="0" panose="020B0604020202020204"/>
              </a:rPr>
              <a:t>РАЗВИТИЕ</a:t>
            </a:r>
            <a:br>
              <a:rPr lang="ru" b="1" dirty="0">
                <a:latin typeface="Arial" pitchFamily="34" charset="0" panose="020B0604020202020204"/>
                <a:cs typeface="Arial" pitchFamily="34" charset="0" panose="020B0604020202020204"/>
              </a:rPr>
            </a:br>
            <a:r>
              <a:rPr lang="ru" b="1" dirty="0" smtClean="0">
                <a:latin typeface="Arial" pitchFamily="34" charset="0" panose="020B0604020202020204"/>
                <a:cs typeface="Arial" pitchFamily="34" charset="0" panose="020B0604020202020204"/>
              </a:rPr>
              <a:t>КООПЕРАЦИИ В </a:t>
            </a:r>
            <a:r>
              <a:rPr lang="ru" b="1" dirty="0">
                <a:latin typeface="Arial" pitchFamily="34" charset="0" panose="020B0604020202020204"/>
                <a:cs typeface="Arial" pitchFamily="34" charset="0" panose="020B0604020202020204"/>
              </a:rPr>
              <a:t>РОССИИ</a:t>
            </a:r>
            <a:endParaRPr lang="ru" dirty="0"/>
          </a:p>
        </p:txBody>
      </p:sp>
      <p:sp>
        <p:nvSpPr>
          <p:cNvPr id="25" name="Номер слайда 24"/>
          <p:cNvSpPr>
            <a:spLocks noGrp="1" noEditPoints="1"/>
          </p:cNvSpPr>
          <p:nvPr>
            <p:ph type="sldNum" sz="quarter" idx="4"/>
          </p:nvPr>
        </p:nvSpPr>
        <p:spPr>
          <a:xfrm>
            <a:off x="0" y="5958000"/>
            <a:ext cx="900000" cy="900000"/>
          </a:xfrm>
        </p:spPr>
        <p:txBody>
          <a:bodyPr rtlCol="0"/>
          <a:lstStyle/>
          <a:p>
            <a:pPr rtl="0"/>
            <a:fld id="{63F9D384-533B-4C4E-B660-F861AA07D173}" type="slidenum">
              <a:rPr lang="en-US" smtClean="0"/>
              <a:t>21</a:t>
            </a:fld>
            <a:endParaRPr lang="en-US" dirty="0"/>
          </a:p>
        </p:txBody>
      </p:sp>
      <p:sp>
        <p:nvSpPr>
          <p:cNvPr id="7" name="Стрелка вниз 6"/>
          <p:cNvSpPr/>
          <p:nvPr/>
        </p:nvSpPr>
        <p:spPr>
          <a:xfrm>
            <a:off x="6354763" y="11193463"/>
            <a:ext cx="484187" cy="342900"/>
          </a:xfrm>
          <a:prstGeom prst="down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>
            <a:off x="8767763" y="11191875"/>
            <a:ext cx="484187" cy="342900"/>
          </a:xfrm>
          <a:prstGeom prst="downArrow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vert="horz" wrap="square" lIns="91440" tIns="45720" rIns="91440" bIns="45720" rtlCol="0" anchor="ctr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667125" y="3376613"/>
            <a:ext cx="12192000" cy="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anchor="ctr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FontTx/>
              <a:buNone/>
            </a:pPr>
            <a:endParaRPr kumimoji="0" lang="ru-RU" altLang="ru-RU" sz="1800" b="0" i="0" u="none" strike="noStrike" cap="none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 panose="020B0604020202020204"/>
              <a:cs typeface="Arial" pitchFamily="34" charset="0" panose="020B0604020202020204"/>
            </a:endParaRPr>
          </a:p>
        </p:txBody>
      </p:sp>
      <p:pic>
        <p:nvPicPr>
          <p:cNvPr id="9" name="Рисунок 8" descr="C:\Users\Сергей\AppData\Local\Microsoft\Windows\INetCache\Content.Word\ДИ Валигурский_Страница_12.jpg"/>
          <p:cNvPicPr/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693544" y="0"/>
            <a:ext cx="9697983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LinesVTI">
  <a:themeElements>
    <a:clrScheme name="Lines">
      <a:dk1>
        <a:sysClr val="windowText" lastClr="000000"/>
      </a:dk1>
      <a:lt1>
        <a:sysClr val="window" lastClr="FFFFFF"/>
      </a:lt1>
      <a:dk2>
        <a:srgbClr val="592F34"/>
      </a:dk2>
      <a:lt2>
        <a:srgbClr val="F8EFE3"/>
      </a:lt2>
      <a:accent1>
        <a:srgbClr val="5B8E96"/>
      </a:accent1>
      <a:accent2>
        <a:srgbClr val="B09BA2"/>
      </a:accent2>
      <a:accent3>
        <a:srgbClr val="E3835D"/>
      </a:accent3>
      <a:accent4>
        <a:srgbClr val="7B99DB"/>
      </a:accent4>
      <a:accent5>
        <a:srgbClr val="D09245"/>
      </a:accent5>
      <a:accent6>
        <a:srgbClr val="96A82C"/>
      </a:accent6>
      <a:hlink>
        <a:srgbClr val="5B8E96"/>
      </a:hlink>
      <a:folHlink>
        <a:srgbClr val="B5826E"/>
      </a:folHlink>
    </a:clrScheme>
    <a:fontScheme name="NH Grotesk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LinesVTI" id="{6E3869FE-86F4-49DA-A8B9-3320C89167F7}" vid="{3A76BC48-4881-4AE8-821D-8B9CC9A080F9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22a266b9fa9a230c5a512669d8b298c3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ddc33fff6b14141ee5c74a0d29ea6a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FC540FE-D34E-41EA-86FE-91E5E95D30C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DF385A6-90D1-4246-A193-382B2C8F34C6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64A0FC17-6D95-4BFD-9301-29FBF212A997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TM33839599</Template>
  <TotalTime>0</TotalTime>
  <Words>939</Words>
  <Application>Microsoft Office PowerPoint</Application>
  <PresentationFormat>Произвольный</PresentationFormat>
  <Paragraphs>303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LinesVTI</vt:lpstr>
      <vt:lpstr>РАЗВИТИЕ КООПЕРАЦИИ В РОССИИ</vt:lpstr>
      <vt:lpstr>Численность кооперативных формирований  в Российской Федерации по состоянию на 2023 г., ед.</vt:lpstr>
      <vt:lpstr>Презентация PowerPoint</vt:lpstr>
      <vt:lpstr>Как сохранить деревню (составлен автором)</vt:lpstr>
      <vt:lpstr>Презентация PowerPoint</vt:lpstr>
      <vt:lpstr>Гипотеза развития сельских территорий до 2040 года</vt:lpstr>
      <vt:lpstr>Презентация PowerPoint</vt:lpstr>
      <vt:lpstr>Трудности кооперативов в начале XXI века в России</vt:lpstr>
      <vt:lpstr>Презентация PowerPoint</vt:lpstr>
      <vt:lpstr>Основные причины недоверия к кооперативам в России (составлен автором)</vt:lpstr>
      <vt:lpstr>Презентация PowerPoint</vt:lpstr>
      <vt:lpstr>Почему следует стать участником кооператива (составлен автором)</vt:lpstr>
      <vt:lpstr>Презентация PowerPoint</vt:lpstr>
      <vt:lpstr>Организационно-экономический механизм  государственно-кооперативного партнерства</vt:lpstr>
      <vt:lpstr>Презентация PowerPoint</vt:lpstr>
      <vt:lpstr>Этапы развития кооперации в России с 1900 года и прогноз до 2040 года</vt:lpstr>
      <vt:lpstr>Презентация PowerPoint</vt:lpstr>
      <vt:lpstr>НАШЕ ОБЩЕСТВО ЖИВЕТ В МИРЕ РАЗНЫХ ПОТРЯСЕНИЙ.   ВСЕХ ИНТЕРЕСУЕТ, ЧТО БУДЕТ ЗАВТРА.   СТАРОЕ СОХРАНИМ – НОВОЕ ПОСТРОИМ, КАК ПРОГРЕССИВНЫЙ ЦИФРОВОЙ КОНСЕРВАТИЗМ.       УМЕНИЕ ПРАВИЛЬНО ПОНИМАТЬ НАШУ ИСТОРИЮ, СОХРАНИТЬ КУЛЬТУРУ, ТРАДИЦИИ, ЦЕЛОСТНОСТЬ, НАЦИОНАЛЬНОСТЬ РОССИИ, СЛАВЯНСКОЙ ЦИВИЛИЗАЦИИ – ЭТО ГЛАВНОЕ.   ВОСПИТАТЬ НА НАШИХ ТРАДИЦИЯХ МОЛОДОЕ ПОКОЛЕНИЕ И СФОРМИРОВАТЬ ГРАЖДАНСКОЕ ОБЩЕСТВО. </vt:lpstr>
      <vt:lpstr>Презентация PowerPoint</vt:lpstr>
      <vt:lpstr>Стратегический прогноз развития рыночной экономики России до 2040 года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2021-01-30T13:03:07Z</dcterms:created>
  <dcterms:modified xsi:type="dcterms:W3CDTF">2024-11-19T07:23:15Z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