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80" r:id="rId22"/>
    <p:sldId id="281" r:id="rId23"/>
    <p:sldId id="28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ладимир Шайкин" userId="d1f6a178c890a99e" providerId="LiveId" clId="{4F90E221-9FD0-450D-BE3B-2ABBF6F5A6FF}"/>
    <pc:docChg chg="undo custSel addSld delSld modSld">
      <pc:chgData name="Владимир Шайкин" userId="d1f6a178c890a99e" providerId="LiveId" clId="{4F90E221-9FD0-450D-BE3B-2ABBF6F5A6FF}" dt="2023-09-20T17:25:00.896" v="2615" actId="20577"/>
      <pc:docMkLst>
        <pc:docMk/>
      </pc:docMkLst>
      <pc:sldChg chg="modSp mod">
        <pc:chgData name="Владимир Шайкин" userId="d1f6a178c890a99e" providerId="LiveId" clId="{4F90E221-9FD0-450D-BE3B-2ABBF6F5A6FF}" dt="2023-09-20T16:29:54.573" v="2278" actId="255"/>
        <pc:sldMkLst>
          <pc:docMk/>
          <pc:sldMk cId="1699495472" sldId="256"/>
        </pc:sldMkLst>
        <pc:spChg chg="mod">
          <ac:chgData name="Владимир Шайкин" userId="d1f6a178c890a99e" providerId="LiveId" clId="{4F90E221-9FD0-450D-BE3B-2ABBF6F5A6FF}" dt="2023-09-20T16:29:54.573" v="2278" actId="255"/>
          <ac:spMkLst>
            <pc:docMk/>
            <pc:sldMk cId="1699495472" sldId="256"/>
            <ac:spMk id="2" creationId="{D604EBF8-7AD6-6EC8-B55E-BDCF81E742DF}"/>
          </ac:spMkLst>
        </pc:spChg>
        <pc:spChg chg="mod">
          <ac:chgData name="Владимир Шайкин" userId="d1f6a178c890a99e" providerId="LiveId" clId="{4F90E221-9FD0-450D-BE3B-2ABBF6F5A6FF}" dt="2023-09-20T15:05:09.251" v="1981" actId="255"/>
          <ac:spMkLst>
            <pc:docMk/>
            <pc:sldMk cId="1699495472" sldId="256"/>
            <ac:spMk id="3" creationId="{48802BFF-4D79-31BA-E365-4B68A53C1D22}"/>
          </ac:spMkLst>
        </pc:spChg>
      </pc:sldChg>
      <pc:sldChg chg="addSp modSp new del mod">
        <pc:chgData name="Владимир Шайкин" userId="d1f6a178c890a99e" providerId="LiveId" clId="{4F90E221-9FD0-450D-BE3B-2ABBF6F5A6FF}" dt="2023-09-20T09:35:33.699" v="20" actId="2696"/>
        <pc:sldMkLst>
          <pc:docMk/>
          <pc:sldMk cId="2548762580" sldId="257"/>
        </pc:sldMkLst>
        <pc:spChg chg="add mod">
          <ac:chgData name="Владимир Шайкин" userId="d1f6a178c890a99e" providerId="LiveId" clId="{4F90E221-9FD0-450D-BE3B-2ABBF6F5A6FF}" dt="2023-09-20T09:33:42.135" v="14" actId="122"/>
          <ac:spMkLst>
            <pc:docMk/>
            <pc:sldMk cId="2548762580" sldId="257"/>
            <ac:spMk id="3" creationId="{14564CC8-2159-73D3-19D6-A51CCA62F59E}"/>
          </ac:spMkLst>
        </pc:spChg>
      </pc:sldChg>
      <pc:sldChg chg="new del">
        <pc:chgData name="Владимир Шайкин" userId="d1f6a178c890a99e" providerId="LiveId" clId="{4F90E221-9FD0-450D-BE3B-2ABBF6F5A6FF}" dt="2023-09-20T09:35:38.226" v="21" actId="2696"/>
        <pc:sldMkLst>
          <pc:docMk/>
          <pc:sldMk cId="2905360526" sldId="258"/>
        </pc:sldMkLst>
      </pc:sldChg>
      <pc:sldChg chg="modSp new mod">
        <pc:chgData name="Владимир Шайкин" userId="d1f6a178c890a99e" providerId="LiveId" clId="{4F90E221-9FD0-450D-BE3B-2ABBF6F5A6FF}" dt="2023-09-20T14:58:50.990" v="1843" actId="20577"/>
        <pc:sldMkLst>
          <pc:docMk/>
          <pc:sldMk cId="1281582975" sldId="259"/>
        </pc:sldMkLst>
        <pc:spChg chg="mod">
          <ac:chgData name="Владимир Шайкин" userId="d1f6a178c890a99e" providerId="LiveId" clId="{4F90E221-9FD0-450D-BE3B-2ABBF6F5A6FF}" dt="2023-09-20T09:35:22.783" v="19" actId="122"/>
          <ac:spMkLst>
            <pc:docMk/>
            <pc:sldMk cId="1281582975" sldId="259"/>
            <ac:spMk id="2" creationId="{133EC5A9-4A6D-7C6F-4265-B671A251CB13}"/>
          </ac:spMkLst>
        </pc:spChg>
        <pc:spChg chg="mod">
          <ac:chgData name="Владимир Шайкин" userId="d1f6a178c890a99e" providerId="LiveId" clId="{4F90E221-9FD0-450D-BE3B-2ABBF6F5A6FF}" dt="2023-09-20T14:58:50.990" v="1843" actId="20577"/>
          <ac:spMkLst>
            <pc:docMk/>
            <pc:sldMk cId="1281582975" sldId="259"/>
            <ac:spMk id="3" creationId="{36348BA7-5369-94AD-5410-BF1332DEAB43}"/>
          </ac:spMkLst>
        </pc:spChg>
      </pc:sldChg>
      <pc:sldChg chg="modSp new mod">
        <pc:chgData name="Владимир Шайкин" userId="d1f6a178c890a99e" providerId="LiveId" clId="{4F90E221-9FD0-450D-BE3B-2ABBF6F5A6FF}" dt="2023-09-20T16:31:53.521" v="2291" actId="12"/>
        <pc:sldMkLst>
          <pc:docMk/>
          <pc:sldMk cId="1780160228" sldId="260"/>
        </pc:sldMkLst>
        <pc:spChg chg="mod">
          <ac:chgData name="Владимир Шайкин" userId="d1f6a178c890a99e" providerId="LiveId" clId="{4F90E221-9FD0-450D-BE3B-2ABBF6F5A6FF}" dt="2023-09-20T10:36:28.249" v="302" actId="20577"/>
          <ac:spMkLst>
            <pc:docMk/>
            <pc:sldMk cId="1780160228" sldId="260"/>
            <ac:spMk id="2" creationId="{6028EB87-0902-0667-EE22-C49AC6B2C82A}"/>
          </ac:spMkLst>
        </pc:spChg>
        <pc:spChg chg="mod">
          <ac:chgData name="Владимир Шайкин" userId="d1f6a178c890a99e" providerId="LiveId" clId="{4F90E221-9FD0-450D-BE3B-2ABBF6F5A6FF}" dt="2023-09-20T16:31:53.521" v="2291" actId="12"/>
          <ac:spMkLst>
            <pc:docMk/>
            <pc:sldMk cId="1780160228" sldId="260"/>
            <ac:spMk id="3" creationId="{618C93CB-D83D-F857-7969-75C3D28C2BAD}"/>
          </ac:spMkLst>
        </pc:spChg>
      </pc:sldChg>
      <pc:sldChg chg="modSp new mod">
        <pc:chgData name="Владимир Шайкин" userId="d1f6a178c890a99e" providerId="LiveId" clId="{4F90E221-9FD0-450D-BE3B-2ABBF6F5A6FF}" dt="2023-09-20T16:36:34.603" v="2294" actId="12"/>
        <pc:sldMkLst>
          <pc:docMk/>
          <pc:sldMk cId="3215143078" sldId="261"/>
        </pc:sldMkLst>
        <pc:spChg chg="mod">
          <ac:chgData name="Владимир Шайкин" userId="d1f6a178c890a99e" providerId="LiveId" clId="{4F90E221-9FD0-450D-BE3B-2ABBF6F5A6FF}" dt="2023-09-20T10:35:28.893" v="277" actId="14100"/>
          <ac:spMkLst>
            <pc:docMk/>
            <pc:sldMk cId="3215143078" sldId="261"/>
            <ac:spMk id="2" creationId="{61AB7F05-8068-2999-037C-4FA2597E0C96}"/>
          </ac:spMkLst>
        </pc:spChg>
        <pc:spChg chg="mod">
          <ac:chgData name="Владимир Шайкин" userId="d1f6a178c890a99e" providerId="LiveId" clId="{4F90E221-9FD0-450D-BE3B-2ABBF6F5A6FF}" dt="2023-09-20T16:36:34.603" v="2294" actId="12"/>
          <ac:spMkLst>
            <pc:docMk/>
            <pc:sldMk cId="3215143078" sldId="261"/>
            <ac:spMk id="3" creationId="{38CE489A-4033-B2B2-1713-DEF8F2E52582}"/>
          </ac:spMkLst>
        </pc:spChg>
      </pc:sldChg>
      <pc:sldChg chg="modSp new mod">
        <pc:chgData name="Владимир Шайкин" userId="d1f6a178c890a99e" providerId="LiveId" clId="{4F90E221-9FD0-450D-BE3B-2ABBF6F5A6FF}" dt="2023-09-20T16:41:47.166" v="2295" actId="6549"/>
        <pc:sldMkLst>
          <pc:docMk/>
          <pc:sldMk cId="53165990" sldId="262"/>
        </pc:sldMkLst>
        <pc:spChg chg="mod">
          <ac:chgData name="Владимир Шайкин" userId="d1f6a178c890a99e" providerId="LiveId" clId="{4F90E221-9FD0-450D-BE3B-2ABBF6F5A6FF}" dt="2023-09-20T10:34:54.705" v="275" actId="122"/>
          <ac:spMkLst>
            <pc:docMk/>
            <pc:sldMk cId="53165990" sldId="262"/>
            <ac:spMk id="2" creationId="{C62B2A06-75B9-0310-F8B9-ECC14C008174}"/>
          </ac:spMkLst>
        </pc:spChg>
        <pc:spChg chg="mod">
          <ac:chgData name="Владимир Шайкин" userId="d1f6a178c890a99e" providerId="LiveId" clId="{4F90E221-9FD0-450D-BE3B-2ABBF6F5A6FF}" dt="2023-09-20T16:41:47.166" v="2295" actId="6549"/>
          <ac:spMkLst>
            <pc:docMk/>
            <pc:sldMk cId="53165990" sldId="262"/>
            <ac:spMk id="3" creationId="{8CC0BE22-E6D5-C0F8-93D7-DEFB21E91D55}"/>
          </ac:spMkLst>
        </pc:spChg>
      </pc:sldChg>
      <pc:sldChg chg="modSp new mod">
        <pc:chgData name="Владимир Шайкин" userId="d1f6a178c890a99e" providerId="LiveId" clId="{4F90E221-9FD0-450D-BE3B-2ABBF6F5A6FF}" dt="2023-09-20T16:45:12.907" v="2330" actId="20577"/>
        <pc:sldMkLst>
          <pc:docMk/>
          <pc:sldMk cId="2070803652" sldId="263"/>
        </pc:sldMkLst>
        <pc:spChg chg="mod">
          <ac:chgData name="Владимир Шайкин" userId="d1f6a178c890a99e" providerId="LiveId" clId="{4F90E221-9FD0-450D-BE3B-2ABBF6F5A6FF}" dt="2023-09-20T16:45:12.907" v="2330" actId="20577"/>
          <ac:spMkLst>
            <pc:docMk/>
            <pc:sldMk cId="2070803652" sldId="263"/>
            <ac:spMk id="3" creationId="{17FE04CA-465C-5999-2856-D5AE78B5BB96}"/>
          </ac:spMkLst>
        </pc:spChg>
      </pc:sldChg>
      <pc:sldChg chg="modSp new mod">
        <pc:chgData name="Владимир Шайкин" userId="d1f6a178c890a99e" providerId="LiveId" clId="{4F90E221-9FD0-450D-BE3B-2ABBF6F5A6FF}" dt="2023-09-20T17:01:14.575" v="2509" actId="20577"/>
        <pc:sldMkLst>
          <pc:docMk/>
          <pc:sldMk cId="3678294013" sldId="264"/>
        </pc:sldMkLst>
        <pc:spChg chg="mod">
          <ac:chgData name="Владимир Шайкин" userId="d1f6a178c890a99e" providerId="LiveId" clId="{4F90E221-9FD0-450D-BE3B-2ABBF6F5A6FF}" dt="2023-09-20T16:46:56.372" v="2335" actId="14100"/>
          <ac:spMkLst>
            <pc:docMk/>
            <pc:sldMk cId="3678294013" sldId="264"/>
            <ac:spMk id="2" creationId="{D912948C-324B-8E98-124E-45A2CD08DC7A}"/>
          </ac:spMkLst>
        </pc:spChg>
        <pc:spChg chg="mod">
          <ac:chgData name="Владимир Шайкин" userId="d1f6a178c890a99e" providerId="LiveId" clId="{4F90E221-9FD0-450D-BE3B-2ABBF6F5A6FF}" dt="2023-09-20T17:01:14.575" v="2509" actId="20577"/>
          <ac:spMkLst>
            <pc:docMk/>
            <pc:sldMk cId="3678294013" sldId="264"/>
            <ac:spMk id="3" creationId="{94368B63-BE45-0882-FB67-9C4FB1DA31D4}"/>
          </ac:spMkLst>
        </pc:spChg>
      </pc:sldChg>
      <pc:sldChg chg="modSp new mod">
        <pc:chgData name="Владимир Шайкин" userId="d1f6a178c890a99e" providerId="LiveId" clId="{4F90E221-9FD0-450D-BE3B-2ABBF6F5A6FF}" dt="2023-09-20T16:49:55.842" v="2404" actId="20577"/>
        <pc:sldMkLst>
          <pc:docMk/>
          <pc:sldMk cId="1080809998" sldId="265"/>
        </pc:sldMkLst>
        <pc:spChg chg="mod">
          <ac:chgData name="Владимир Шайкин" userId="d1f6a178c890a99e" providerId="LiveId" clId="{4F90E221-9FD0-450D-BE3B-2ABBF6F5A6FF}" dt="2023-09-20T16:49:55.842" v="2404" actId="20577"/>
          <ac:spMkLst>
            <pc:docMk/>
            <pc:sldMk cId="1080809998" sldId="265"/>
            <ac:spMk id="3" creationId="{47C4F856-CC09-C6C0-0451-770211887AF6}"/>
          </ac:spMkLst>
        </pc:spChg>
      </pc:sldChg>
      <pc:sldChg chg="modSp new mod">
        <pc:chgData name="Владимир Шайкин" userId="d1f6a178c890a99e" providerId="LiveId" clId="{4F90E221-9FD0-450D-BE3B-2ABBF6F5A6FF}" dt="2023-09-20T16:51:00.685" v="2406" actId="12"/>
        <pc:sldMkLst>
          <pc:docMk/>
          <pc:sldMk cId="2721052034" sldId="266"/>
        </pc:sldMkLst>
        <pc:spChg chg="mod">
          <ac:chgData name="Владимир Шайкин" userId="d1f6a178c890a99e" providerId="LiveId" clId="{4F90E221-9FD0-450D-BE3B-2ABBF6F5A6FF}" dt="2023-09-20T16:51:00.685" v="2406" actId="12"/>
          <ac:spMkLst>
            <pc:docMk/>
            <pc:sldMk cId="2721052034" sldId="266"/>
            <ac:spMk id="3" creationId="{CC90E7A5-1FF9-2D62-626C-8C45E9C2DB6B}"/>
          </ac:spMkLst>
        </pc:spChg>
      </pc:sldChg>
      <pc:sldChg chg="modSp new mod">
        <pc:chgData name="Владимир Шайкин" userId="d1f6a178c890a99e" providerId="LiveId" clId="{4F90E221-9FD0-450D-BE3B-2ABBF6F5A6FF}" dt="2023-09-20T16:31:21.568" v="2289" actId="14100"/>
        <pc:sldMkLst>
          <pc:docMk/>
          <pc:sldMk cId="4259767740" sldId="267"/>
        </pc:sldMkLst>
        <pc:spChg chg="mod">
          <ac:chgData name="Владимир Шайкин" userId="d1f6a178c890a99e" providerId="LiveId" clId="{4F90E221-9FD0-450D-BE3B-2ABBF6F5A6FF}" dt="2023-09-20T16:31:21.568" v="2289" actId="14100"/>
          <ac:spMkLst>
            <pc:docMk/>
            <pc:sldMk cId="4259767740" sldId="267"/>
            <ac:spMk id="2" creationId="{74A23A75-7ADC-0A8F-1EB1-322308AB2FB5}"/>
          </ac:spMkLst>
        </pc:spChg>
        <pc:spChg chg="mod">
          <ac:chgData name="Владимир Шайкин" userId="d1f6a178c890a99e" providerId="LiveId" clId="{4F90E221-9FD0-450D-BE3B-2ABBF6F5A6FF}" dt="2023-09-20T16:30:58.325" v="2286" actId="20577"/>
          <ac:spMkLst>
            <pc:docMk/>
            <pc:sldMk cId="4259767740" sldId="267"/>
            <ac:spMk id="3" creationId="{5048D704-FA42-168F-A306-2DFE91FE8261}"/>
          </ac:spMkLst>
        </pc:spChg>
      </pc:sldChg>
      <pc:sldChg chg="modSp new mod">
        <pc:chgData name="Владимир Шайкин" userId="d1f6a178c890a99e" providerId="LiveId" clId="{4F90E221-9FD0-450D-BE3B-2ABBF6F5A6FF}" dt="2023-09-20T16:55:37.703" v="2430"/>
        <pc:sldMkLst>
          <pc:docMk/>
          <pc:sldMk cId="1805420475" sldId="268"/>
        </pc:sldMkLst>
        <pc:spChg chg="mod">
          <ac:chgData name="Владимир Шайкин" userId="d1f6a178c890a99e" providerId="LiveId" clId="{4F90E221-9FD0-450D-BE3B-2ABBF6F5A6FF}" dt="2023-09-20T10:54:35.133" v="395" actId="27636"/>
          <ac:spMkLst>
            <pc:docMk/>
            <pc:sldMk cId="1805420475" sldId="268"/>
            <ac:spMk id="2" creationId="{2DD82D5D-0955-F480-D107-26F58FAAA23F}"/>
          </ac:spMkLst>
        </pc:spChg>
        <pc:spChg chg="mod">
          <ac:chgData name="Владимир Шайкин" userId="d1f6a178c890a99e" providerId="LiveId" clId="{4F90E221-9FD0-450D-BE3B-2ABBF6F5A6FF}" dt="2023-09-20T16:55:37.703" v="2430"/>
          <ac:spMkLst>
            <pc:docMk/>
            <pc:sldMk cId="1805420475" sldId="268"/>
            <ac:spMk id="3" creationId="{BBC0CB34-F994-A845-8E1B-1A2C8743D43E}"/>
          </ac:spMkLst>
        </pc:spChg>
      </pc:sldChg>
      <pc:sldChg chg="modSp new mod">
        <pc:chgData name="Владимир Шайкин" userId="d1f6a178c890a99e" providerId="LiveId" clId="{4F90E221-9FD0-450D-BE3B-2ABBF6F5A6FF}" dt="2023-09-20T16:57:03.714" v="2445" actId="20577"/>
        <pc:sldMkLst>
          <pc:docMk/>
          <pc:sldMk cId="564672117" sldId="269"/>
        </pc:sldMkLst>
        <pc:spChg chg="mod">
          <ac:chgData name="Владимир Шайкин" userId="d1f6a178c890a99e" providerId="LiveId" clId="{4F90E221-9FD0-450D-BE3B-2ABBF6F5A6FF}" dt="2023-09-20T16:56:37.562" v="2437" actId="27636"/>
          <ac:spMkLst>
            <pc:docMk/>
            <pc:sldMk cId="564672117" sldId="269"/>
            <ac:spMk id="2" creationId="{42C4FB3B-EF49-02CA-2D3C-5DCE752752B5}"/>
          </ac:spMkLst>
        </pc:spChg>
        <pc:spChg chg="mod">
          <ac:chgData name="Владимир Шайкин" userId="d1f6a178c890a99e" providerId="LiveId" clId="{4F90E221-9FD0-450D-BE3B-2ABBF6F5A6FF}" dt="2023-09-20T16:57:03.714" v="2445" actId="20577"/>
          <ac:spMkLst>
            <pc:docMk/>
            <pc:sldMk cId="564672117" sldId="269"/>
            <ac:spMk id="3" creationId="{EE245448-9BBB-8F47-68E3-BA375B295C29}"/>
          </ac:spMkLst>
        </pc:spChg>
      </pc:sldChg>
      <pc:sldChg chg="modSp new mod">
        <pc:chgData name="Владимир Шайкин" userId="d1f6a178c890a99e" providerId="LiveId" clId="{4F90E221-9FD0-450D-BE3B-2ABBF6F5A6FF}" dt="2023-09-20T16:58:04.336" v="2448" actId="255"/>
        <pc:sldMkLst>
          <pc:docMk/>
          <pc:sldMk cId="4128939450" sldId="270"/>
        </pc:sldMkLst>
        <pc:spChg chg="mod">
          <ac:chgData name="Владимир Шайкин" userId="d1f6a178c890a99e" providerId="LiveId" clId="{4F90E221-9FD0-450D-BE3B-2ABBF6F5A6FF}" dt="2023-09-20T16:58:04.336" v="2448" actId="255"/>
          <ac:spMkLst>
            <pc:docMk/>
            <pc:sldMk cId="4128939450" sldId="270"/>
            <ac:spMk id="3" creationId="{705F7752-E4DC-8EC7-ED4C-52777F03D4BB}"/>
          </ac:spMkLst>
        </pc:spChg>
      </pc:sldChg>
      <pc:sldChg chg="modSp new mod">
        <pc:chgData name="Владимир Шайкин" userId="d1f6a178c890a99e" providerId="LiveId" clId="{4F90E221-9FD0-450D-BE3B-2ABBF6F5A6FF}" dt="2023-09-20T17:00:19.755" v="2505" actId="20577"/>
        <pc:sldMkLst>
          <pc:docMk/>
          <pc:sldMk cId="2634353006" sldId="271"/>
        </pc:sldMkLst>
        <pc:spChg chg="mod">
          <ac:chgData name="Владимир Шайкин" userId="d1f6a178c890a99e" providerId="LiveId" clId="{4F90E221-9FD0-450D-BE3B-2ABBF6F5A6FF}" dt="2023-09-20T11:06:48.227" v="601" actId="6549"/>
          <ac:spMkLst>
            <pc:docMk/>
            <pc:sldMk cId="2634353006" sldId="271"/>
            <ac:spMk id="2" creationId="{A5E3CE10-9249-5A54-271E-17BD05EDE754}"/>
          </ac:spMkLst>
        </pc:spChg>
        <pc:spChg chg="mod">
          <ac:chgData name="Владимир Шайкин" userId="d1f6a178c890a99e" providerId="LiveId" clId="{4F90E221-9FD0-450D-BE3B-2ABBF6F5A6FF}" dt="2023-09-20T17:00:19.755" v="2505" actId="20577"/>
          <ac:spMkLst>
            <pc:docMk/>
            <pc:sldMk cId="2634353006" sldId="271"/>
            <ac:spMk id="3" creationId="{3DA17A94-B4AA-0F4C-50FF-37498E461E0C}"/>
          </ac:spMkLst>
        </pc:spChg>
      </pc:sldChg>
      <pc:sldChg chg="modSp new mod">
        <pc:chgData name="Владимир Шайкин" userId="d1f6a178c890a99e" providerId="LiveId" clId="{4F90E221-9FD0-450D-BE3B-2ABBF6F5A6FF}" dt="2023-09-20T17:08:23.549" v="2510" actId="255"/>
        <pc:sldMkLst>
          <pc:docMk/>
          <pc:sldMk cId="2862151718" sldId="272"/>
        </pc:sldMkLst>
        <pc:spChg chg="mod">
          <ac:chgData name="Владимир Шайкин" userId="d1f6a178c890a99e" providerId="LiveId" clId="{4F90E221-9FD0-450D-BE3B-2ABBF6F5A6FF}" dt="2023-09-20T14:17:03.391" v="1089" actId="120"/>
          <ac:spMkLst>
            <pc:docMk/>
            <pc:sldMk cId="2862151718" sldId="272"/>
            <ac:spMk id="2" creationId="{EF961602-1B86-E4CB-3716-C97261FC98A7}"/>
          </ac:spMkLst>
        </pc:spChg>
        <pc:spChg chg="mod">
          <ac:chgData name="Владимир Шайкин" userId="d1f6a178c890a99e" providerId="LiveId" clId="{4F90E221-9FD0-450D-BE3B-2ABBF6F5A6FF}" dt="2023-09-20T17:08:23.549" v="2510" actId="255"/>
          <ac:spMkLst>
            <pc:docMk/>
            <pc:sldMk cId="2862151718" sldId="272"/>
            <ac:spMk id="3" creationId="{6881BFBE-E718-9654-5130-9FC5B30002D1}"/>
          </ac:spMkLst>
        </pc:spChg>
      </pc:sldChg>
      <pc:sldChg chg="modSp new mod">
        <pc:chgData name="Владимир Шайкин" userId="d1f6a178c890a99e" providerId="LiveId" clId="{4F90E221-9FD0-450D-BE3B-2ABBF6F5A6FF}" dt="2023-09-20T17:09:34.911" v="2519" actId="20577"/>
        <pc:sldMkLst>
          <pc:docMk/>
          <pc:sldMk cId="1197695844" sldId="273"/>
        </pc:sldMkLst>
        <pc:spChg chg="mod">
          <ac:chgData name="Владимир Шайкин" userId="d1f6a178c890a99e" providerId="LiveId" clId="{4F90E221-9FD0-450D-BE3B-2ABBF6F5A6FF}" dt="2023-09-20T17:09:03.081" v="2512" actId="14100"/>
          <ac:spMkLst>
            <pc:docMk/>
            <pc:sldMk cId="1197695844" sldId="273"/>
            <ac:spMk id="2" creationId="{2B8E1649-005D-A136-4E1B-95B9A280A8C6}"/>
          </ac:spMkLst>
        </pc:spChg>
        <pc:spChg chg="mod">
          <ac:chgData name="Владимир Шайкин" userId="d1f6a178c890a99e" providerId="LiveId" clId="{4F90E221-9FD0-450D-BE3B-2ABBF6F5A6FF}" dt="2023-09-20T17:09:34.911" v="2519" actId="20577"/>
          <ac:spMkLst>
            <pc:docMk/>
            <pc:sldMk cId="1197695844" sldId="273"/>
            <ac:spMk id="3" creationId="{71FCECDC-5EED-106A-72FE-3E2CD3C077D6}"/>
          </ac:spMkLst>
        </pc:spChg>
      </pc:sldChg>
      <pc:sldChg chg="modSp new mod">
        <pc:chgData name="Владимир Шайкин" userId="d1f6a178c890a99e" providerId="LiveId" clId="{4F90E221-9FD0-450D-BE3B-2ABBF6F5A6FF}" dt="2023-09-20T17:12:40.097" v="2521" actId="12"/>
        <pc:sldMkLst>
          <pc:docMk/>
          <pc:sldMk cId="143603069" sldId="274"/>
        </pc:sldMkLst>
        <pc:spChg chg="mod">
          <ac:chgData name="Владимир Шайкин" userId="d1f6a178c890a99e" providerId="LiveId" clId="{4F90E221-9FD0-450D-BE3B-2ABBF6F5A6FF}" dt="2023-09-20T17:12:40.097" v="2521" actId="12"/>
          <ac:spMkLst>
            <pc:docMk/>
            <pc:sldMk cId="143603069" sldId="274"/>
            <ac:spMk id="3" creationId="{9EF504AA-609B-B744-7E29-D211B072E949}"/>
          </ac:spMkLst>
        </pc:spChg>
      </pc:sldChg>
      <pc:sldChg chg="addSp delSp modSp new mod">
        <pc:chgData name="Владимир Шайкин" userId="d1f6a178c890a99e" providerId="LiveId" clId="{4F90E221-9FD0-450D-BE3B-2ABBF6F5A6FF}" dt="2023-09-20T17:15:58.464" v="2536" actId="20577"/>
        <pc:sldMkLst>
          <pc:docMk/>
          <pc:sldMk cId="2782150868" sldId="275"/>
        </pc:sldMkLst>
        <pc:spChg chg="mod">
          <ac:chgData name="Владимир Шайкин" userId="d1f6a178c890a99e" providerId="LiveId" clId="{4F90E221-9FD0-450D-BE3B-2ABBF6F5A6FF}" dt="2023-09-20T17:15:58.464" v="2536" actId="20577"/>
          <ac:spMkLst>
            <pc:docMk/>
            <pc:sldMk cId="2782150868" sldId="275"/>
            <ac:spMk id="2" creationId="{C20BE5FE-61C6-2832-A103-A221B03AB20F}"/>
          </ac:spMkLst>
        </pc:spChg>
        <pc:spChg chg="del mod">
          <ac:chgData name="Владимир Шайкин" userId="d1f6a178c890a99e" providerId="LiveId" clId="{4F90E221-9FD0-450D-BE3B-2ABBF6F5A6FF}" dt="2023-09-20T14:06:50.940" v="1036"/>
          <ac:spMkLst>
            <pc:docMk/>
            <pc:sldMk cId="2782150868" sldId="275"/>
            <ac:spMk id="3" creationId="{55CE77E2-5349-1551-8CA4-BD36FB762068}"/>
          </ac:spMkLst>
        </pc:spChg>
        <pc:spChg chg="add mod">
          <ac:chgData name="Владимир Шайкин" userId="d1f6a178c890a99e" providerId="LiveId" clId="{4F90E221-9FD0-450D-BE3B-2ABBF6F5A6FF}" dt="2023-09-20T14:07:09.680" v="1038" actId="14100"/>
          <ac:spMkLst>
            <pc:docMk/>
            <pc:sldMk cId="2782150868" sldId="275"/>
            <ac:spMk id="5" creationId="{E892C3C3-02F1-F935-E80F-A660FEBB72D9}"/>
          </ac:spMkLst>
        </pc:spChg>
        <pc:graphicFrameChg chg="add mod modGraphic">
          <ac:chgData name="Владимир Шайкин" userId="d1f6a178c890a99e" providerId="LiveId" clId="{4F90E221-9FD0-450D-BE3B-2ABBF6F5A6FF}" dt="2023-09-20T17:15:19.826" v="2532" actId="14734"/>
          <ac:graphicFrameMkLst>
            <pc:docMk/>
            <pc:sldMk cId="2782150868" sldId="275"/>
            <ac:graphicFrameMk id="4" creationId="{26FABA88-0B48-3D35-92C1-7B4584166454}"/>
          </ac:graphicFrameMkLst>
        </pc:graphicFrameChg>
      </pc:sldChg>
      <pc:sldChg chg="modSp new mod">
        <pc:chgData name="Владимир Шайкин" userId="d1f6a178c890a99e" providerId="LiveId" clId="{4F90E221-9FD0-450D-BE3B-2ABBF6F5A6FF}" dt="2023-09-20T17:18:39.280" v="2570" actId="6549"/>
        <pc:sldMkLst>
          <pc:docMk/>
          <pc:sldMk cId="4045715012" sldId="276"/>
        </pc:sldMkLst>
        <pc:spChg chg="mod">
          <ac:chgData name="Владимир Шайкин" userId="d1f6a178c890a99e" providerId="LiveId" clId="{4F90E221-9FD0-450D-BE3B-2ABBF6F5A6FF}" dt="2023-09-20T17:17:01.408" v="2538" actId="14100"/>
          <ac:spMkLst>
            <pc:docMk/>
            <pc:sldMk cId="4045715012" sldId="276"/>
            <ac:spMk id="2" creationId="{5F07B811-4692-585D-B87C-F570B7FA2E34}"/>
          </ac:spMkLst>
        </pc:spChg>
        <pc:spChg chg="mod">
          <ac:chgData name="Владимир Шайкин" userId="d1f6a178c890a99e" providerId="LiveId" clId="{4F90E221-9FD0-450D-BE3B-2ABBF6F5A6FF}" dt="2023-09-20T17:18:39.280" v="2570" actId="6549"/>
          <ac:spMkLst>
            <pc:docMk/>
            <pc:sldMk cId="4045715012" sldId="276"/>
            <ac:spMk id="3" creationId="{8EDE0B92-9565-E257-2778-6FA49DC8763C}"/>
          </ac:spMkLst>
        </pc:spChg>
      </pc:sldChg>
      <pc:sldChg chg="modSp new mod">
        <pc:chgData name="Владимир Шайкин" userId="d1f6a178c890a99e" providerId="LiveId" clId="{4F90E221-9FD0-450D-BE3B-2ABBF6F5A6FF}" dt="2023-09-20T17:20:40.546" v="2606" actId="20577"/>
        <pc:sldMkLst>
          <pc:docMk/>
          <pc:sldMk cId="3021677083" sldId="277"/>
        </pc:sldMkLst>
        <pc:spChg chg="mod">
          <ac:chgData name="Владимир Шайкин" userId="d1f6a178c890a99e" providerId="LiveId" clId="{4F90E221-9FD0-450D-BE3B-2ABBF6F5A6FF}" dt="2023-09-20T17:20:40.546" v="2606" actId="20577"/>
          <ac:spMkLst>
            <pc:docMk/>
            <pc:sldMk cId="3021677083" sldId="277"/>
            <ac:spMk id="3" creationId="{048B8D5D-F1F2-606D-C57A-BF15085D703F}"/>
          </ac:spMkLst>
        </pc:spChg>
      </pc:sldChg>
      <pc:sldChg chg="modSp new mod">
        <pc:chgData name="Владимир Шайкин" userId="d1f6a178c890a99e" providerId="LiveId" clId="{4F90E221-9FD0-450D-BE3B-2ABBF6F5A6FF}" dt="2023-09-20T17:23:20.552" v="2613" actId="20577"/>
        <pc:sldMkLst>
          <pc:docMk/>
          <pc:sldMk cId="848056310" sldId="278"/>
        </pc:sldMkLst>
        <pc:spChg chg="mod">
          <ac:chgData name="Владимир Шайкин" userId="d1f6a178c890a99e" providerId="LiveId" clId="{4F90E221-9FD0-450D-BE3B-2ABBF6F5A6FF}" dt="2023-09-20T17:22:59.910" v="2607" actId="14100"/>
          <ac:spMkLst>
            <pc:docMk/>
            <pc:sldMk cId="848056310" sldId="278"/>
            <ac:spMk id="2" creationId="{B50C9153-FFC7-1C6D-50A7-7C11333820DB}"/>
          </ac:spMkLst>
        </pc:spChg>
        <pc:spChg chg="mod">
          <ac:chgData name="Владимир Шайкин" userId="d1f6a178c890a99e" providerId="LiveId" clId="{4F90E221-9FD0-450D-BE3B-2ABBF6F5A6FF}" dt="2023-09-20T17:23:20.552" v="2613" actId="20577"/>
          <ac:spMkLst>
            <pc:docMk/>
            <pc:sldMk cId="848056310" sldId="278"/>
            <ac:spMk id="3" creationId="{6204F663-E04D-5E20-6C7C-ABE0787200C8}"/>
          </ac:spMkLst>
        </pc:spChg>
      </pc:sldChg>
      <pc:sldChg chg="modSp new mod">
        <pc:chgData name="Владимир Шайкин" userId="d1f6a178c890a99e" providerId="LiveId" clId="{4F90E221-9FD0-450D-BE3B-2ABBF6F5A6FF}" dt="2023-09-20T14:51:01.764" v="1730" actId="123"/>
        <pc:sldMkLst>
          <pc:docMk/>
          <pc:sldMk cId="4278323621" sldId="279"/>
        </pc:sldMkLst>
        <pc:spChg chg="mod">
          <ac:chgData name="Владимир Шайкин" userId="d1f6a178c890a99e" providerId="LiveId" clId="{4F90E221-9FD0-450D-BE3B-2ABBF6F5A6FF}" dt="2023-09-20T14:51:01.764" v="1730" actId="123"/>
          <ac:spMkLst>
            <pc:docMk/>
            <pc:sldMk cId="4278323621" sldId="279"/>
            <ac:spMk id="2" creationId="{ACF96676-FC72-83C1-6884-2B0E66A26967}"/>
          </ac:spMkLst>
        </pc:spChg>
        <pc:spChg chg="mod">
          <ac:chgData name="Владимир Шайкин" userId="d1f6a178c890a99e" providerId="LiveId" clId="{4F90E221-9FD0-450D-BE3B-2ABBF6F5A6FF}" dt="2023-09-20T14:50:33.548" v="1725" actId="20577"/>
          <ac:spMkLst>
            <pc:docMk/>
            <pc:sldMk cId="4278323621" sldId="279"/>
            <ac:spMk id="3" creationId="{AFA95F7A-C2F1-3594-6909-B0E54B2A12EB}"/>
          </ac:spMkLst>
        </pc:spChg>
      </pc:sldChg>
      <pc:sldChg chg="modSp new mod">
        <pc:chgData name="Владимир Шайкин" userId="d1f6a178c890a99e" providerId="LiveId" clId="{4F90E221-9FD0-450D-BE3B-2ABBF6F5A6FF}" dt="2023-09-20T17:25:00.896" v="2615" actId="20577"/>
        <pc:sldMkLst>
          <pc:docMk/>
          <pc:sldMk cId="865682378" sldId="280"/>
        </pc:sldMkLst>
        <pc:spChg chg="mod">
          <ac:chgData name="Владимир Шайкин" userId="d1f6a178c890a99e" providerId="LiveId" clId="{4F90E221-9FD0-450D-BE3B-2ABBF6F5A6FF}" dt="2023-09-20T14:56:01.182" v="1821" actId="14100"/>
          <ac:spMkLst>
            <pc:docMk/>
            <pc:sldMk cId="865682378" sldId="280"/>
            <ac:spMk id="2" creationId="{869B29BB-4111-47D3-5DA2-A9B597624486}"/>
          </ac:spMkLst>
        </pc:spChg>
        <pc:spChg chg="mod">
          <ac:chgData name="Владимир Шайкин" userId="d1f6a178c890a99e" providerId="LiveId" clId="{4F90E221-9FD0-450D-BE3B-2ABBF6F5A6FF}" dt="2023-09-20T17:25:00.896" v="2615" actId="20577"/>
          <ac:spMkLst>
            <pc:docMk/>
            <pc:sldMk cId="865682378" sldId="280"/>
            <ac:spMk id="3" creationId="{8C817663-2B97-F82A-E2E0-D882CD092A24}"/>
          </ac:spMkLst>
        </pc:spChg>
      </pc:sldChg>
      <pc:sldChg chg="modSp new mod">
        <pc:chgData name="Владимир Шайкин" userId="d1f6a178c890a99e" providerId="LiveId" clId="{4F90E221-9FD0-450D-BE3B-2ABBF6F5A6FF}" dt="2023-09-20T15:14:27.804" v="2277" actId="20577"/>
        <pc:sldMkLst>
          <pc:docMk/>
          <pc:sldMk cId="752483979" sldId="281"/>
        </pc:sldMkLst>
        <pc:spChg chg="mod">
          <ac:chgData name="Владимир Шайкин" userId="d1f6a178c890a99e" providerId="LiveId" clId="{4F90E221-9FD0-450D-BE3B-2ABBF6F5A6FF}" dt="2023-09-20T14:59:43.897" v="1853" actId="6549"/>
          <ac:spMkLst>
            <pc:docMk/>
            <pc:sldMk cId="752483979" sldId="281"/>
            <ac:spMk id="2" creationId="{9F2FA093-B562-D234-8693-07163E1CA117}"/>
          </ac:spMkLst>
        </pc:spChg>
        <pc:spChg chg="mod">
          <ac:chgData name="Владимир Шайкин" userId="d1f6a178c890a99e" providerId="LiveId" clId="{4F90E221-9FD0-450D-BE3B-2ABBF6F5A6FF}" dt="2023-09-20T15:14:27.804" v="2277" actId="20577"/>
          <ac:spMkLst>
            <pc:docMk/>
            <pc:sldMk cId="752483979" sldId="281"/>
            <ac:spMk id="3" creationId="{B000785F-BC3F-226E-50DF-33B7591D1EB8}"/>
          </ac:spMkLst>
        </pc:spChg>
      </pc:sldChg>
      <pc:sldChg chg="modSp new mod">
        <pc:chgData name="Владимир Шайкин" userId="d1f6a178c890a99e" providerId="LiveId" clId="{4F90E221-9FD0-450D-BE3B-2ABBF6F5A6FF}" dt="2023-09-20T15:02:17.145" v="1949" actId="255"/>
        <pc:sldMkLst>
          <pc:docMk/>
          <pc:sldMk cId="1785416660" sldId="282"/>
        </pc:sldMkLst>
        <pc:spChg chg="mod">
          <ac:chgData name="Владимир Шайкин" userId="d1f6a178c890a99e" providerId="LiveId" clId="{4F90E221-9FD0-450D-BE3B-2ABBF6F5A6FF}" dt="2023-09-20T15:02:17.145" v="1949" actId="255"/>
          <ac:spMkLst>
            <pc:docMk/>
            <pc:sldMk cId="1785416660" sldId="282"/>
            <ac:spMk id="3" creationId="{1E624D8E-6BD1-251C-6EFC-CA5693C0F18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04EBF8-7AD6-6EC8-B55E-BDCF81E74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710268"/>
            <a:ext cx="7766936" cy="2340568"/>
          </a:xfrm>
        </p:spPr>
        <p:txBody>
          <a:bodyPr/>
          <a:lstStyle/>
          <a:p>
            <a:pPr algn="ctr"/>
            <a:r>
              <a: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Союз Экономистов, Вольное экономическое общество России, Всероссийский институт аграрных проблем и информатики имени А.А. Никонова – филиал ФГБНУ ФНЦ ВНИИЭСХ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Научная конференция </a:t>
            </a:r>
            <a:b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«Научное наследие А.В. Чаянова и вопросы современной экономической политики»</a:t>
            </a:r>
            <a:b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«А.В. Чаянов и организация агроэкономических исследований в 1920-е годы»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8802BFF-4D79-31BA-E365-4B68A53C1D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Шайкин В.В., ст. науч. сотр., к.э.н., ВНИИЭСХ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сентября 2023 г., Дом экономиста</a:t>
            </a:r>
          </a:p>
          <a:p>
            <a:pPr algn="l"/>
            <a:endParaRPr lang="ru-RU" dirty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9495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3EC5A9-4A6D-7C6F-4265-B671A251C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kumimoji="0" lang="ru-RU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</a:t>
            </a:r>
            <a:br>
              <a:rPr kumimoji="0" lang="ru-RU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6348BA7-5369-94AD-5410-BF1332DEA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78227"/>
            <a:ext cx="8596668" cy="4663136"/>
          </a:xfrm>
        </p:spPr>
        <p:txBody>
          <a:bodyPr/>
          <a:lstStyle/>
          <a:p>
            <a:pPr marL="0" marR="0" lvl="0" indent="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А.В. Чаянов о предпосылках организации агроэкономических исследований в новых условиях.</a:t>
            </a:r>
            <a:endParaRPr kumimoji="0" lang="ru-RU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Создание Высшего семинария сельскохозяйственной экономии и политики.</a:t>
            </a:r>
            <a:endParaRPr kumimoji="0" lang="ru-RU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Научно-исследовательский институт сельскохозяйственной экономии и политики.</a:t>
            </a:r>
            <a:endParaRPr kumimoji="0" lang="ru-RU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4.  А.В. Чаянов и Н.Д. Кондратьев – коллеги и оппоненты.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1582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A23A75-7ADC-0A8F-1EB1-322308AB2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10856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подготовлен на основе архивных материалов, хранящихся в: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048D704-FA42-168F-A306-2DFE91FE8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 архиве Российской Федерации (ГАРФ);</a:t>
            </a:r>
          </a:p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Российском государственном архиве экономики (РГАЭ);</a:t>
            </a:r>
          </a:p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Центральном государственном архиве города Москвы (ЦГА Москвы) </a:t>
            </a:r>
          </a:p>
        </p:txBody>
      </p:sp>
    </p:spTree>
    <p:extLst>
      <p:ext uri="{BB962C8B-B14F-4D97-AF65-F5344CB8AC3E}">
        <p14:creationId xmlns:p14="http://schemas.microsoft.com/office/powerpoint/2010/main" val="4259767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28EB87-0902-0667-EE22-C49AC6B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765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А.В. Чаянов о предпосылках организации агроэкономических исследований в новых условиях</a:t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18C93CB-D83D-F857-7969-75C3D28C2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«Общественная агрономия, развитие мелкого кредита, крестьянская кооперация, широкое землеустройство, мелиорация и другие не менее решительные меры воздействия организованного общественного разума совершенно видоизменили организацию нашей деревни».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Чаянов А.В. Высший семинар с. х. экономии и политики при Петровской С.-Х.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Академии.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780160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AB7F05-8068-2999-037C-4FA2597E0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63826"/>
          </a:xfrm>
        </p:spPr>
        <p:txBody>
          <a:bodyPr>
            <a:normAutofit/>
          </a:bodyPr>
          <a:lstStyle/>
          <a:p>
            <a:pPr algn="just"/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8CE489A-4033-B2B2-1713-DEF8F2E52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7253"/>
            <a:ext cx="8596668" cy="45041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«Если раньше перед нами, общественными работниками русской деревни, была распыленная народная стихия, разобщенный деревенский демос, то теперь этот демос постепенно начал превращаться в демократию, т.е. организованный и осознавший себя слой населения. Кооперация десятками тысяч невидимых нитей связала окружающее ее население и начала вокруг себя кристаллизацию будущего нового хозяйственного строя деревни».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Чаянов А.В. Возможное будущее русской общественной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агрономии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143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2B2A06-75B9-0310-F8B9-ECC14C008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795131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Создание Высшего семинария сельскохозяйственной экономии и политики</a:t>
            </a:r>
            <a:b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CC0BE22-E6D5-C0F8-93D7-DEFB21E91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03513"/>
            <a:ext cx="8596668" cy="506232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словам А.В. Чаянова, идея по созданию при существовавших тогда высших агрономических школах страны «особых семинаров повышенного типа, рассчитанных на лиц, уже обладающих высшим образованием и ставящих своею целью научную подготовку будущих ученых и общественных работников русской деревни» или особого высшего института по изучению экономики земледелия принадлежала профессору А.Н.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Челинцеву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(1917 г.).</a:t>
            </a:r>
          </a:p>
          <a:p>
            <a:pPr marL="0" indent="0" algn="just">
              <a:buNone/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июля 1917 г. Департаментом Земледелия Временного Правительства для обсуждения в Совете Петровской сельскохозяйственной академии была прислана записка с проектом организации при высших сельскохозяйственных учебных заведениях особых семинариев по вопросам сельскохозяйственной экономии и аграрной политики для окончивших ВУЗы. Авторами этой записки были Н.П. Макаров, К.А. Мацеевич, А.А. Рыбников, А.Н.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Челинцев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А.В. Чаянов.</a:t>
            </a:r>
          </a:p>
        </p:txBody>
      </p:sp>
    </p:spTree>
    <p:extLst>
      <p:ext uri="{BB962C8B-B14F-4D97-AF65-F5344CB8AC3E}">
        <p14:creationId xmlns:p14="http://schemas.microsoft.com/office/powerpoint/2010/main" val="53165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CB9B7A-219A-446B-BBCD-AEF2E0DA1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7FE04CA-465C-5999-2856-D5AE78B5B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лишь 26 ноября 1918 г. Совет Петровской сельскохозяйственной академии утвердил проект организации Семинария повышенного типа при кафедре сельскохозяйственной экономии с приглашением необходимого числа лиц для занятий в Семинарии. 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Заведующим Семинария был избран проф. А.В. Чаянов. 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июня 1919 г. Совет академии утвердил «Положение о занятиях Высшего Семинария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с.х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экономии и политики».</a:t>
            </a:r>
          </a:p>
        </p:txBody>
      </p:sp>
    </p:spTree>
    <p:extLst>
      <p:ext uri="{BB962C8B-B14F-4D97-AF65-F5344CB8AC3E}">
        <p14:creationId xmlns:p14="http://schemas.microsoft.com/office/powerpoint/2010/main" val="2070803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12948C-324B-8E98-124E-45A2CD08D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74921"/>
          </a:xfrm>
        </p:spPr>
        <p:txBody>
          <a:bodyPr>
            <a:noAutofit/>
          </a:bodyPr>
          <a:lstStyle/>
          <a:p>
            <a:pPr algn="just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4368B63-BE45-0882-FB67-9C4FB1DA3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2986"/>
            <a:ext cx="8596668" cy="44783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словам А.В. Чаянова, только в 1919 г. при Петровской сельскохозяйственной академии начал постепенно организовываться первый из подобных высших семинаров, а в конце того же года удалось «положить основание этому своеобразному учреждению». Семинарий подчинялся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Главпрофобру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(Главное управление профессионального образования) Наркомпроса РСФСР. </a:t>
            </a:r>
          </a:p>
        </p:txBody>
      </p:sp>
    </p:spTree>
    <p:extLst>
      <p:ext uri="{BB962C8B-B14F-4D97-AF65-F5344CB8AC3E}">
        <p14:creationId xmlns:p14="http://schemas.microsoft.com/office/powerpoint/2010/main" val="3678294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EFAC1C-4AE5-13B8-572D-C51E0626D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C4F856-CC09-C6C0-0451-770211887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 Высший семинарий сельскохозяйственной экономии и политики имел в своем составе 7 человек. 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проводились в Главном здании академии.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семинара велись путем организации индивидуальных работ обучающихся, совместным разбором работ, критическим чтением трудов классиков экономики, а также организацией лекций и бесед с приглашением «выдающихся ученых и общественных деятелей». Они могли не входить в состав преподавателей академии, но привлекались к участию в работе семинара.</a:t>
            </a:r>
          </a:p>
        </p:txBody>
      </p:sp>
    </p:spTree>
    <p:extLst>
      <p:ext uri="{BB962C8B-B14F-4D97-AF65-F5344CB8AC3E}">
        <p14:creationId xmlns:p14="http://schemas.microsoft.com/office/powerpoint/2010/main" val="1080809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59E51C-223A-48A8-321B-2E6DAFECA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C90E7A5-1FF9-2D62-626C-8C45E9C2D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Чаянов: «С осеннего семестра 1919/20 учебного года семинарий должен был развернуться до нормального уровня работ». Для этого в ускоренном порядке составлялась семинарская библиотека и оборудовался кабинет.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Чаянов называл Высший семинарий сельскохозяйственной экономии и политики «новым научным центром», он надеялся, что «новый семинар» станет настоящим центром научной мысли.</a:t>
            </a:r>
          </a:p>
        </p:txBody>
      </p:sp>
    </p:spTree>
    <p:extLst>
      <p:ext uri="{BB962C8B-B14F-4D97-AF65-F5344CB8AC3E}">
        <p14:creationId xmlns:p14="http://schemas.microsoft.com/office/powerpoint/2010/main" val="2721052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D82D5D-0955-F480-D107-26F58FAA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9033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BC0CB34-F994-A845-8E1B-1A2C8743D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7253"/>
            <a:ext cx="8596668" cy="486354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семинария неоднократно обсуждалась на Совете академии. Так, 22 июня 1920 года профессор А.В. Чаянов выступил на Совете академии с предложением об образовании при Высшем семинарии Конъюнктурного института («Институт по изучению народно-хозяйственных конъюнктур»). 20 июля 1920 года Совет академии принял решение о создании института по изучению народно-хозяйственных конъюнктур. 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 же время неясное отношение Семинария к Академии было предметом обсуждения в Совете Академии 22 июня 1920 г. Обращалось внимание, что в Семинарии почти нет студентов Академии и работают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посторонние для Академии лица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Высказывалось пожелание создать более тесную связь со школой, занимаясь разработкой преимущественно сельскохозяйственных вопросов и сельскохозяйственных тем. </a:t>
            </a:r>
          </a:p>
        </p:txBody>
      </p:sp>
    </p:spTree>
    <p:extLst>
      <p:ext uri="{BB962C8B-B14F-4D97-AF65-F5344CB8AC3E}">
        <p14:creationId xmlns:p14="http://schemas.microsoft.com/office/powerpoint/2010/main" val="1805420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C4FB3B-EF49-02CA-2D3C-5DCE75275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5659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E245448-9BBB-8F47-68E3-BA375B295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1479"/>
            <a:ext cx="8596668" cy="46498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ноября 1920 г. при семинарии работали два вспомогательных института: а) «Институт по изучению народно-хозяйственных конъюнктур»; б) экономическая библиотека.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1921 году Советом Петровской сельскохозяйственной академии по предложению А.В. Чаянова было принято решение о создании при Семинарии высших научно-исследовательских курсов сельскохозяйственной экономии и политики как школы для подготовки будущих преподавателей и профессоров экономических дисциплин. 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включала 30 молодых ученых, командированных сельскохозяйственными институтами России. 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Заведование курсами было возложено на А.В. Чаянова.</a:t>
            </a:r>
          </a:p>
        </p:txBody>
      </p:sp>
    </p:spTree>
    <p:extLst>
      <p:ext uri="{BB962C8B-B14F-4D97-AF65-F5344CB8AC3E}">
        <p14:creationId xmlns:p14="http://schemas.microsoft.com/office/powerpoint/2010/main" val="564672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530A8B-F89A-7E8D-7AD2-DB2C1F840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5F7752-E4DC-8EC7-ED4C-52777F03D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Зимой 1921/22 года семинарий начал печатать свои научные труды. </a:t>
            </a:r>
          </a:p>
          <a:p>
            <a:pPr marL="0" indent="0" algn="just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1922 году было издано шесть выпусков «Трудов Семинарий». </a:t>
            </a:r>
          </a:p>
        </p:txBody>
      </p:sp>
    </p:spTree>
    <p:extLst>
      <p:ext uri="{BB962C8B-B14F-4D97-AF65-F5344CB8AC3E}">
        <p14:creationId xmlns:p14="http://schemas.microsoft.com/office/powerpoint/2010/main" val="4128939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E3CE10-9249-5A54-271E-17BD05EDE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Научно-исследовательский институт сельскохозяйственной экономии и политики</a:t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DA17A94-B4AA-0F4C-50FF-37498E461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36035"/>
            <a:ext cx="8596668" cy="47310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1922 году Высший Семинарий подвергся реорганизации. 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февраля 1922 г. Отделением сельскохозяйственной экономии и политики Петровской сельскохозяйственной академии было принято постановление о реорганизации Семинария в Научно-исследовательский институт сельскохозяйственной экономии и политики. 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обсуждения проекта в деканском совещании (Совет от 9 мая 1922 г.) «Положение о Научно-Исследовательском Институте 6 июня 1922 г. было утверждено Советом Академии, а впоследствии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(Государственный ученый совет) Наркомпроса РСФСР, что означало преобразование Семинария в Институт. 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Директором его остался проф. А.В. Чаянов. 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оставался при Петровской сельскохозяйственной академии.</a:t>
            </a:r>
          </a:p>
        </p:txBody>
      </p:sp>
    </p:spTree>
    <p:extLst>
      <p:ext uri="{BB962C8B-B14F-4D97-AF65-F5344CB8AC3E}">
        <p14:creationId xmlns:p14="http://schemas.microsoft.com/office/powerpoint/2010/main" val="2634353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961602-1B86-E4CB-3716-C97261FC9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97565"/>
          </a:xfrm>
        </p:spPr>
        <p:txBody>
          <a:bodyPr>
            <a:noAutofit/>
          </a:bodyPr>
          <a:lstStyle/>
          <a:p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задачами Института являлись: </a:t>
            </a:r>
            <a:b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881BFBE-E718-9654-5130-9FC5B3000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66191"/>
            <a:ext cx="8596668" cy="48751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научная разработка вопросов Сельскохозяйственной Экономии и Политики, организация и проведение научных исследований в области экономии сельского хозяйства и смежных областей науки; 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разработка по поручению Народного Комиссариата Земледелия, Государственной Плановой Комиссии и других Государственных и Кооперативных органов текущих вопросов экономии сельского хозяйства и проектов мероприятий в этой области; 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подготовка лиц для преподавательской и научно-исследовательской деятельности в области экономии сельского хозяйства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151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8E1649-005D-A136-4E1B-95B9A280A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97566"/>
            <a:ext cx="8596668" cy="3975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1FCECDC-5EED-106A-72FE-3E2CD3C07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46922"/>
            <a:ext cx="8596668" cy="5201477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в отношении научной работы состоял из следующих учреждений и отделов: 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Высшего семинария сельскохозяйственной экономии и политики, представляющего собой пленум научных сил, работавших в Институте и имевших своею задачей разработку и обсуждение основных проблем сельскохозяйственной экономии и политики; 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Кабинетов (отделов) по отдельным отраслям сельскохозяйственной экономии, имеющих своей задачей организацию систематических работ по изучению отдельных проблем мирового и русского сельского хозяйства (11 кабинетов); 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Института сотрудников 2-го разряда, готовящихся к научно-исследовательской и преподавательской деятельности в Высших учебных заведениях; 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Библиотеки Сельскохозяйственной Экономии и Политики, признаваемой Центральной для всей Республики; 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Административно-Хозяйственного отдела.</a:t>
            </a:r>
          </a:p>
          <a:p>
            <a:pPr marL="0" indent="0" algn="just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7695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11BD94-B9A3-FBBD-3576-9AD039521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EF504AA-609B-B744-7E29-D211B072E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главе Института стояла Коллегия, состоящая из Директора и членов, назначавшихся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ГУСом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представлению Совета Института. В состав Коллегии Института входил по должности Декан Факультета Сельскохозяйственной экономии и Политики Петровской Сельскохозяйственной Академии. В свою очередь, Директор Института входил в состав Президиума названного Факультета. 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03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07B811-4692-585D-B87C-F570B7FA2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34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EDE0B92-9565-E257-2778-6FA49DC87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19275"/>
            <a:ext cx="8596668" cy="4222087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1924-1926 гг. были периодом активного развертывания научной и педагогической деятельности Института.</a:t>
            </a:r>
          </a:p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 штатный состав Института определялся вместе с действительными членами в 140 человек. Состав научных сотрудников второго разряда достигал 60 чел. (40 штатных и 20 нештатных). Научных сотрудников первого разряда было 25 человек, в том числе штатных - 10, нештатных - 15. Сотрудники второго разряда набирались из числа выпускников, окончивших факультет сельскохозяйственной экономии и политики Академии, а также из окончивших некоторые другие ВУЗы и командированных различными учреждениями. Списки сотрудников утверждались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Главпрофобром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ГУСом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обучения принимались преимущественно лица, уже имевшие какие-либо научные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 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715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397804-DF6F-9E89-E0FB-108F409FE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48B8D5D-F1F2-606D-C57A-BF15085D7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оставался при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Главпрофобре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1925 г., а затем он был переподчинен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Главнауке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Наркомпроса РСФСР, но по научно-учебной части контроль оставался за Академией.</a:t>
            </a:r>
          </a:p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вел большую издательскую деятельность. К 1927 г. вышло около 40 выпусков трудов Института, не считая монографических работ А.В. Чаянова, Г.Н.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Студенского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С.Н.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Тумановского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других, а также переводов иностранной литературы (работ Э. Лаура, Э.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Норса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Тюнена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Бринкмана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В конце 1926 г. было открыто Сибирское отделение Института в Новосибирске.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1677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0C9153-FFC7-1C6D-50A7-7C113338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0703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04F663-E04D-5E20-6C7C-ABE078720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97173"/>
            <a:ext cx="8596668" cy="47441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Поворотным пунктом в деятельности Института стал конец 1926 года – начало 1927 года.</a:t>
            </a:r>
          </a:p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1926 г. подсекция высших учебных заведений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(Государственный ученый совет Наркомпроса РСФСР) приняла решение ознакомиться с постановкой семинаров в Институте. Комиссия по проверке Института была создана 5 января 1927 г. Она состояла из семи человек и работала три месяца.</a:t>
            </a:r>
          </a:p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апреля 1927 г. председатель комиссии К.А. Попов сделал доклад о результатах обследования на заседании президиума научно-политической секции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хотя было отмечено, что Институт ведет «большую научно-исследовательскую работу по изучению состояния развития крестьянского хозяйства в СССР, имеющую методическое и практическое значение и в то же время дающую ценный материал для научного освещения вопросов сельского хозяйства», но исследовательская работа и большинство дел в институте «совершенно ускользают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коммунистического влияния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всем заправляет беспартийная профессура, и А.В. Чаянов лично. </a:t>
            </a:r>
          </a:p>
        </p:txBody>
      </p:sp>
    </p:spTree>
    <p:extLst>
      <p:ext uri="{BB962C8B-B14F-4D97-AF65-F5344CB8AC3E}">
        <p14:creationId xmlns:p14="http://schemas.microsoft.com/office/powerpoint/2010/main" val="848056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9B29BB-4111-47D3-5DA2-A9B597624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804531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постановления, принятого на заседании президиума научно-политической секции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 апреля 1927 года: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C817663-2B97-F82A-E2E0-D882CD092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99191"/>
            <a:ext cx="8596668" cy="454217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для обеспечения коммунистического влияния изменить состав правления, ввести в него коммунистов; </a:t>
            </a:r>
          </a:p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целях будущего объединения приступить к организации при Институте экономики секции сельского хозяйства; </a:t>
            </a:r>
          </a:p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интересах использования для института квалифицированных научных работников других научно-исследовательских учреждений считать целесообразным перевод Института в Москву; </a:t>
            </a:r>
          </a:p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заслушать доклад Чаянова о работе Института.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5682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2FA093-B562-D234-8693-07163E1C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 А.В. Чаянов и Н.Д. Кондратьев – коллеги и оппоненты</a:t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000785F-BC3F-226E-50DF-33B7591D1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94885"/>
            <a:ext cx="8596668" cy="444647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вопрос требует специального исследования!!!</a:t>
            </a:r>
          </a:p>
        </p:txBody>
      </p:sp>
    </p:spTree>
    <p:extLst>
      <p:ext uri="{BB962C8B-B14F-4D97-AF65-F5344CB8AC3E}">
        <p14:creationId xmlns:p14="http://schemas.microsoft.com/office/powerpoint/2010/main" val="75248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0D0F39-0130-D66E-B841-BAF2D3BDB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E624D8E-6BD1-251C-6EFC-CA5693C0F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8541666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501</TotalTime>
  <Words>1633</Words>
  <Application>Microsoft Office PowerPoint</Application>
  <PresentationFormat>Широкоэкранный</PresentationFormat>
  <Paragraphs>72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Times New Roman</vt:lpstr>
      <vt:lpstr>Trebuchet MS</vt:lpstr>
      <vt:lpstr>Wingdings 3</vt:lpstr>
      <vt:lpstr>Аспект</vt:lpstr>
      <vt:lpstr>Международный Союз Экономистов, Вольное экономическое общество России, Всероссийский институт аграрных проблем и информатики имени А.А. Никонова – филиал ФГБНУ ФНЦ ВНИИЭСХ   Научная конференция  «Научное наследие А.В. Чаянова и вопросы современной экономической политики»  Тема: «А.В. Чаянов и организация агроэкономических исследований в 1920-е годы»</vt:lpstr>
      <vt:lpstr>План </vt:lpstr>
      <vt:lpstr>Доклад подготовлен на основе архивных материалов, хранящихся в: </vt:lpstr>
      <vt:lpstr>1. А.В. Чаянов о предпосылках организации агроэкономических исследований в новых условиях </vt:lpstr>
      <vt:lpstr>Презентация PowerPoint</vt:lpstr>
      <vt:lpstr>2. Создание Высшего семинария сельскохозяйственной экономии и политики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Научно-исследовательский институт сельскохозяйственной экономии и политики </vt:lpstr>
      <vt:lpstr>Основными задачами Института являлись: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 постановления, принятого на заседании президиума научно-политической секции ГУСа 11 апреля 1927 года:</vt:lpstr>
      <vt:lpstr>4.  А.В. Чаянов и Н.Д. Кондратьев – коллеги и оппоненты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Международный Союз Экономистов, Вольное экономическое общество России, Всероссийский институт аграрных проблем и информатики имени А.А. Никонова  Научная конференция  «Научное наследие А.В. Чаянова и вопросы современной экономической политики»  Тема: «А.В. Чаянов и организация агроэкономических исследований в 1920-е годы»</dc:title>
  <dc:creator>Владимир Шайкин</dc:creator>
  <cp:lastModifiedBy>Учетная запись Майкрософт</cp:lastModifiedBy>
  <cp:revision>2</cp:revision>
  <dcterms:created xsi:type="dcterms:W3CDTF">2023-09-20T09:13:31Z</dcterms:created>
  <dcterms:modified xsi:type="dcterms:W3CDTF">2023-09-28T09:04:12Z</dcterms:modified>
</cp:coreProperties>
</file>