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376" r:id="rId3"/>
    <p:sldId id="377" r:id="rId4"/>
    <p:sldId id="379" r:id="rId5"/>
    <p:sldId id="383" r:id="rId6"/>
    <p:sldId id="384" r:id="rId7"/>
    <p:sldId id="389" r:id="rId8"/>
    <p:sldId id="385" r:id="rId9"/>
    <p:sldId id="387" r:id="rId10"/>
    <p:sldId id="388" r:id="rId11"/>
    <p:sldId id="380" r:id="rId12"/>
    <p:sldId id="381" r:id="rId13"/>
    <p:sldId id="382" r:id="rId14"/>
    <p:sldId id="59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82597" autoAdjust="0"/>
  </p:normalViewPr>
  <p:slideViewPr>
    <p:cSldViewPr snapToGrid="0">
      <p:cViewPr>
        <p:scale>
          <a:sx n="68" d="100"/>
          <a:sy n="68" d="100"/>
        </p:scale>
        <p:origin x="-96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EEC21-BEE0-4B3A-A853-DC856B8EB609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153D0-3008-40F6-8CE0-3AEF1F124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182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F7DD11-AF83-BC4B-0A7D-A59804969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5222513-B86B-8E8D-4F5C-3CC0A3821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3371176-9C76-491B-6C9B-91CFCF12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44BB7D6-BBE8-1E23-D399-28059373A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E8A5DFF-7656-B21E-A75F-0A1371C38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69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AE74BF-8C55-E985-6E2F-AC90272B1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3494D9A-DBC5-FB9D-144B-A33D8A02A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F7F57FF-75C9-F1EE-F4FC-20B7B8F50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6E794A7-60DB-A6F9-123B-853F7D35F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2343C4-894C-DB8D-ACC3-8C066603B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94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703354-FF75-F36F-10EF-CD342266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C90A74E-94F8-F8D8-FC37-EEF434EA7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58CD642-94CF-EA4D-485F-7BC71B81A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70F3CB0-E792-0B6A-EE4F-5EF544C80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BF352EF-F77F-74CC-4D83-39669C8FC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94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ADDF92-D4A1-2437-A3F5-ACAE2621E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7CDEBA-9454-4CA7-369B-36ACD81877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F3F5A71-ECCB-27CF-D630-A96D89170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A491C55-5570-7C91-4446-31068F470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4956EAF-561A-85CB-897D-4B06C0C91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1E8582A-7541-7E0D-E642-6C22AEB8E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052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F60360-9459-C570-2FE6-0D1FFFC35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210602-E275-DCCF-3778-A48F13DA7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E3E1113-1318-C1F9-8105-EF31CB7B2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FC0A464-DE47-C696-7200-67545593E4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B79F699-C9F3-8C33-C64E-26B2716691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A81CF18-EEA7-C741-DC81-2DB3CA0F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0EF6112-F9B2-DF25-3DCE-88058110F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CDC08A0-1EF3-C06D-5CAC-756C8373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839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FC8B33-FB99-32B7-D983-064F01935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17BDCD9-A9C0-8474-35C0-DD780D6EA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ADD77F1-7E05-5FFF-586B-670BF18C7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CCF68B1-AD95-4232-2931-5C86080B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781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B6C65AD-34AD-F882-A123-BB6580155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5BA99B0-305C-A72D-0180-F92C7138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B882CF5-4AAC-ECBC-0FB6-290472F1C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45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88756D-1B9F-7C32-98D3-47D680665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CDAF42C-46FE-ECB9-5FED-9B9A2F880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18AD2F0-FCF4-1201-D5CD-2AA836099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4FC845B-C4FF-EFC3-E4B8-4C40A6C3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AD75F95-57CD-C2F9-B236-E9B7F758C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9302291-6D4F-0288-D6B1-01FF0AA3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35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F86159-F6EA-6129-3B52-1E65801BC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30BB728-6813-C45A-A0D2-F6A8FECC91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2D303E2-FD3B-B10E-6155-410D21902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4F63894-6B2C-B94B-0365-5000DF942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E4E00E9-801B-8859-9D92-3E808A583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04617B0-A93F-C480-5133-DD827FD1C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919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B1C841-F793-9B77-6701-28C1244D3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AFEECBA-BC14-0CCD-CC34-6645CAB04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EBE5610-25BC-65C3-A34A-E836EFD76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C74FFB-C255-8181-6C40-5D3FCC0FC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B5A056-6CC1-5728-28CC-3E55A802C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045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32402B2-38B6-C33A-12CC-F0ECF803A8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94A45BF-7470-3E81-3097-07BBAD738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5535819-8A75-1701-7882-B2E0FEA6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6B00289-1143-1A72-469C-C97D09329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2AC7870-38B9-CF01-E554-7395225DB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105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6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905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669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20.09.2023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482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20.09.2023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27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20.09.2023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26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20.09.2023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391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20.09.2023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132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20.09.2023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164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9976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31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0EE152-803C-AC55-A9AE-0ECA7ED86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A4E1E85-BEAE-1A3F-9BFD-4E0F964E9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E4EB2D7-7371-CB12-FAA8-B6EDF265F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81DA7-3E73-4CDC-9C60-1E50DE4D1B72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DB0DFA3-B148-C953-3ACC-F1587D1D7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18B4FB-EEFF-1325-E3AF-8FBDA9CAC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5FBAA-9C4E-423F-A5D7-CC70AACB4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92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6" y="1937864"/>
            <a:ext cx="10862959" cy="395604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Научно-исследовательский институт сельскохозяйственной экономии и творчество 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А.В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Чаянова на рубеже 1920-30-х годов: </a:t>
            </a: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факты  </a:t>
            </a: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уроки для современности 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А.В. Петриков, академик РАН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196246" y="347603"/>
            <a:ext cx="7079381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9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7C9378-FCFB-95C0-306F-7B98DE30C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159" y="500062"/>
            <a:ext cx="10515600" cy="1325563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2EAD3E-2985-D320-FC7A-FA1D2FB7D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А.В. Чаянов – не только выдающийся исследователь, но и организатор науки. НИИ сельскохозяйственной экономии – такой же результат его творчества, как и тексты научных монографий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тем судьба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чаяновского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института – «белое пятно»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чаяноведения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ряде публикаций даются недостоверные сведения о его деятельности в конце 1920-х годов и особенно в 1930-годы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 Чаянова к организации исследований актуальны для сегодняшнего дня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D4283DB-0402-457D-51C4-7B5C1ECC4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551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FBB846-E98C-7D09-793C-F4EA44294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13" y="248480"/>
            <a:ext cx="1164866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Хронология реорганизаций НИИ сельскохозяйственной экономии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56963F-D5CC-FD0B-6116-66C76BF5E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914399"/>
            <a:ext cx="11539331" cy="5695121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1928 г. - НИИ сельскохозяйственной экономии РАНИОН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1929 г.-  НИИ сельскохозяйственной экономии ВАСХНИЛ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1929, 10 октября – объединение с Институтом крупного хозяйства, создание  Института организации крупного сельского хозяйства и сельско-хозяйственной экономики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1930, 12 февраля – передача института из ведения Наркомпроса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Наркомзем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СССР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1930, 8 апреля – переименование в НИИ экономики и организации социалистического земледелия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1930, 5 сентября – присоединение Института землеустройства и переселения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1931, декабрь – создание на базе института Всесоюзного научно-исследовательского совхозного института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1934 – передача института из ведения ВАСХНИЛ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Наркомзема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СССР в Наркомат совхозов СССР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671E329-79CC-A674-FF1F-42DE0269C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732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57C16B-BCB9-ADB3-1DDC-8D9183DD3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Научно-исследовательский институт сельскохозяйственной экономики 1928 г., </a:t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Красные Ворота, Хоромный туп. 9. 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5A118C-7193-07F1-9F75-307BC6398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586" y="214153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Чаянов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А.В.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 по учебной части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Дубровский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С.М.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 по адм. фин.  части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Черномордин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С.И.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коллегии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Кувшинов И.С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Лященко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П.И.,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Теодорович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И.А.,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Челинцев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А.Н.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Ученый секретарь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Курбатов Н.</a:t>
            </a: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–Журавлев Ф.И.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D46A849-76D8-DB34-41DD-B53AD0668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409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036D691-1AB7-70D7-80B2-E1EDE6E15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59EDF94-3C3D-E64F-C568-319F1EEF7BC5}"/>
              </a:ext>
            </a:extLst>
          </p:cNvPr>
          <p:cNvSpPr txBox="1"/>
          <p:nvPr/>
        </p:nvSpPr>
        <p:spPr>
          <a:xfrm>
            <a:off x="1414131" y="308344"/>
            <a:ext cx="3083442" cy="5355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Кабинеты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xmlns="" id="{7E0F104D-E512-9A1A-C249-A88A8EDF3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232326"/>
              </p:ext>
            </p:extLst>
          </p:nvPr>
        </p:nvGraphicFramePr>
        <p:xfrm>
          <a:off x="329610" y="879435"/>
          <a:ext cx="5635256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21395">
                  <a:extLst>
                    <a:ext uri="{9D8B030D-6E8A-4147-A177-3AD203B41FA5}">
                      <a16:colId xmlns:a16="http://schemas.microsoft.com/office/drawing/2014/main" xmlns="" val="2146169698"/>
                    </a:ext>
                  </a:extLst>
                </a:gridCol>
                <a:gridCol w="1913861">
                  <a:extLst>
                    <a:ext uri="{9D8B030D-6E8A-4147-A177-3AD203B41FA5}">
                      <a16:colId xmlns:a16="http://schemas.microsoft.com/office/drawing/2014/main" xmlns="" val="1545426549"/>
                    </a:ext>
                  </a:extLst>
                </a:gridCol>
              </a:tblGrid>
              <a:tr h="775724"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сельского хозяйства,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сельскохозяйственной таксации и счетоводства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Чаянов А.В.,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Челинцев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А.Н.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0069635"/>
                  </a:ext>
                </a:extLst>
              </a:tr>
              <a:tr h="314599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Обществ. агрономии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Фабрикант А.О.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93420268"/>
                  </a:ext>
                </a:extLst>
              </a:tr>
              <a:tr h="314599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Сельскохозяйственной экономии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Макаров Н.П.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03256327"/>
                  </a:ext>
                </a:extLst>
              </a:tr>
              <a:tr h="314599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Сельскохозяйственной статистики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Литошенко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Л.Н.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24667468"/>
                  </a:ext>
                </a:extLst>
              </a:tr>
              <a:tr h="314599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Экономической географии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Рыбников А.А.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37893446"/>
                  </a:ext>
                </a:extLst>
              </a:tr>
              <a:tr h="314599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Конъюнктуры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хозяйства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Кондратьев Н.Д.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60551944"/>
                  </a:ext>
                </a:extLst>
              </a:tr>
              <a:tr h="543007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Землеустройства и земельных отношений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Першин П.Н.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39258222"/>
                  </a:ext>
                </a:extLst>
              </a:tr>
              <a:tr h="314599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Сельскохозяйственного кредита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Железнов В.Я.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56187467"/>
                  </a:ext>
                </a:extLst>
              </a:tr>
              <a:tr h="543007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Сельскохозяйственной кооперации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Чаянов А.В., </a:t>
                      </a:r>
                    </a:p>
                    <a:p>
                      <a:pPr algn="ctr"/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Цилько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Ф.А.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1928462"/>
                  </a:ext>
                </a:extLst>
              </a:tr>
              <a:tr h="314599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аграрных  отношений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Яковлев Я.А.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296594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E657FE6-4041-C2D0-0BB0-DB1CD762A7B1}"/>
              </a:ext>
            </a:extLst>
          </p:cNvPr>
          <p:cNvSpPr txBox="1"/>
          <p:nvPr/>
        </p:nvSpPr>
        <p:spPr>
          <a:xfrm>
            <a:off x="7503043" y="308343"/>
            <a:ext cx="3083442" cy="5355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Секции</a:t>
            </a:r>
          </a:p>
        </p:txBody>
      </p:sp>
      <p:graphicFrame>
        <p:nvGraphicFramePr>
          <p:cNvPr id="8" name="Таблица 6">
            <a:extLst>
              <a:ext uri="{FF2B5EF4-FFF2-40B4-BE49-F238E27FC236}">
                <a16:creationId xmlns:a16="http://schemas.microsoft.com/office/drawing/2014/main" xmlns="" id="{8AB82016-EF8B-FEA6-4AB0-86C5891085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798022"/>
              </p:ext>
            </p:extLst>
          </p:nvPr>
        </p:nvGraphicFramePr>
        <p:xfrm>
          <a:off x="6227136" y="861237"/>
          <a:ext cx="5635256" cy="2118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21395">
                  <a:extLst>
                    <a:ext uri="{9D8B030D-6E8A-4147-A177-3AD203B41FA5}">
                      <a16:colId xmlns:a16="http://schemas.microsoft.com/office/drawing/2014/main" xmlns="" val="2146169698"/>
                    </a:ext>
                  </a:extLst>
                </a:gridCol>
                <a:gridCol w="1913861">
                  <a:extLst>
                    <a:ext uri="{9D8B030D-6E8A-4147-A177-3AD203B41FA5}">
                      <a16:colId xmlns:a16="http://schemas.microsoft.com/office/drawing/2014/main" xmlns="" val="1545426549"/>
                    </a:ext>
                  </a:extLst>
                </a:gridCol>
              </a:tblGrid>
              <a:tr h="353478"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Свеклосахарная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Чаянов А.В.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006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Садово-огородная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Гонтарева И.И.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9342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Крупных  хозяйств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Чаянов А.В., </a:t>
                      </a:r>
                    </a:p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Кувшинов И.С.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0325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Кустарно-промысловая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Торнеус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И.А.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2466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Краеведения и местных музеев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Юньева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Н.П.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37893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003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9CFBFC-FF21-9225-8D09-D0F12198C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93995"/>
            <a:ext cx="11449878" cy="7878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НИИ крупного хозяйства и с/х экономии (НИОКСХЭ), 15.03.1930 г. 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3898E505-C50A-9A12-6494-32A83319BA9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2808" y="786342"/>
          <a:ext cx="10762191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6255">
                  <a:extLst>
                    <a:ext uri="{9D8B030D-6E8A-4147-A177-3AD203B41FA5}">
                      <a16:colId xmlns:a16="http://schemas.microsoft.com/office/drawing/2014/main" xmlns="" val="832850464"/>
                    </a:ext>
                  </a:extLst>
                </a:gridCol>
                <a:gridCol w="2415936">
                  <a:extLst>
                    <a:ext uri="{9D8B030D-6E8A-4147-A177-3AD203B41FA5}">
                      <a16:colId xmlns:a16="http://schemas.microsoft.com/office/drawing/2014/main" xmlns="" val="1841973085"/>
                    </a:ext>
                  </a:extLst>
                </a:gridCol>
              </a:tblGrid>
              <a:tr h="395297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Численность, чел.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159112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совхозов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0462597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колхозов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5853243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планирования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94082845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труда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6563570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Бюро рационализации опытного дела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31928406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16495290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Библиотека и Библиографическое бюро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43323422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Бюро статистики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08036245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Канцелярский и технический персонал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1426536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подготовки кадров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88459428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Ленинградское Отделение института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16578876"/>
                  </a:ext>
                </a:extLst>
              </a:tr>
              <a:tr h="438059">
                <a:tc>
                  <a:txBody>
                    <a:bodyPr/>
                    <a:lstStyle/>
                    <a:p>
                      <a:pPr>
                        <a:lnSpc>
                          <a:spcPts val="2880"/>
                        </a:lnSpc>
                      </a:pPr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</a:pPr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75871627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329C2BB-4428-D09B-0276-2B07336F4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39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020" y="0"/>
            <a:ext cx="5550793" cy="6765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001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79FE5ED-1664-5FE7-75A5-64FEE1A8E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30392735-FDE8-20B4-1D5E-296976FFB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0825" y="333632"/>
            <a:ext cx="5025207" cy="651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39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A89DBF7-34BC-530A-D491-3E7BFB3D6D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6166" y="-105432"/>
            <a:ext cx="6585803" cy="6963431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62734C9-DB24-88C7-EFCD-248C5092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105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79BA16E-C1DE-C0A2-660E-BDA83794C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6639" y="248478"/>
            <a:ext cx="11638722" cy="6361044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1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А.В. Чаянова в органах управления и комиссиях НИОКСХЭ </a:t>
            </a:r>
          </a:p>
          <a:p>
            <a:pPr algn="ctr">
              <a:lnSpc>
                <a:spcPct val="120000"/>
              </a:lnSpc>
            </a:pPr>
            <a:r>
              <a:rPr lang="ru-RU" sz="1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по 21 июня 1930 г.</a:t>
            </a:r>
          </a:p>
          <a:p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 Коллегии института</a:t>
            </a:r>
          </a:p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отделом совхозов до 20 мая</a:t>
            </a:r>
          </a:p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 Президиума отдела совхозов</a:t>
            </a:r>
          </a:p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отделом совхозов волокнистых и южных технических культур с 20 мая</a:t>
            </a:r>
          </a:p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Комиссиях:</a:t>
            </a:r>
          </a:p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разработки методов составления </a:t>
            </a:r>
            <a:r>
              <a:rPr lang="ru-RU" sz="8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оргпланов</a:t>
            </a:r>
            <a:r>
              <a:rPr lang="ru-RU" sz="8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колхозов и совхозов районов сплошной коллективизации и отчётности и учёта по ним (17 января), член «тройки» Комиссии</a:t>
            </a:r>
          </a:p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составления проекта контрольных цифр института на 1930-31 гг. (15 марта)</a:t>
            </a:r>
          </a:p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строительству здания института (28 мая)</a:t>
            </a:r>
          </a:p>
          <a:p>
            <a:pPr>
              <a:lnSpc>
                <a:spcPct val="120000"/>
              </a:lnSpc>
            </a:pPr>
            <a:r>
              <a:rPr lang="ru-RU" sz="8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обследованию практической работы Ленинградского отделения института (12 июня)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EE8DFBF-728F-1392-854B-2558D5803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286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F3AAA9-0BC1-ED5E-D2E1-BE8AB6F4F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70" y="136525"/>
            <a:ext cx="11907078" cy="71824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выступления и работа А.В. Чаянова в НИОКСХЭ </a:t>
            </a:r>
            <a:b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1.01. по 21.06. 1930 г.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23D74-884C-EA8C-E8D5-857809160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71" y="983974"/>
            <a:ext cx="11986590" cy="5737501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заседаниях Бюро Коллегии (в 12-ти из 15-ти запротоколированных заседаний).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14.01. – обсуждение доклада о работе Дигорского комбината.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26.01. – информация на заседании Бюро о конференции по орг. плану совхозов (созыв конференции 5 марта).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15.03. - доклад отдела совхозов (А.В. Чаянова) о работе П.И. Грекова (о приглашении его в институт из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Зернотреста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15.03. - обсуждение доклада Я.А. Анисимова о счетоводстве и оплате труда в колхозах.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19.03.- обсуждение доклада о плане работ по экономике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Институте кукурузы ВАСХНИЛ. А.В. Чаянов открывает дискуссию.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22.03. – 15.04. – в учебно-показательный совхоз и совхоз «Гигант»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20.04. – доклад «Программа совещаний по вопросам рационализации счетоводства крупных хозяйств в социалистическом секторе сельского хозяйства СССР»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88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23D74-884C-EA8C-E8D5-857809160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573" y="1600200"/>
            <a:ext cx="11986590" cy="5121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10.05. – утверждение (в основном) Бюро Коллегии института  проекта форм учёта и отчётности в совхозах (разработка отдела совхозов)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10.05. – решение Бюро о проведении 10.06. конференции по формам учёта и отчётности; ответственный – отдел совхозов (П.И. Греков); «просить проф. Чаянова принять участие в конференции». Доклад на совещании совхозного сектора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Наркомзема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СССР сделать П.И. Грекову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01.06. – принятие в основном программы работ отдела волокнистых и южных технических культур (заведующий А.В. Чаянов) на период до октября;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программу на 1930-31 г.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2F53B595-C42F-4ADF-CF5F-7CEA9DA0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69" y="661682"/>
            <a:ext cx="11600121" cy="106610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выступления и работа А.В. Чаянова в НИОКСХЭ </a:t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1.01. по 21.06. 1930 г. (продолжение)</a:t>
            </a:r>
          </a:p>
        </p:txBody>
      </p:sp>
    </p:spTree>
    <p:extLst>
      <p:ext uri="{BB962C8B-B14F-4D97-AF65-F5344CB8AC3E}">
        <p14:creationId xmlns:p14="http://schemas.microsoft.com/office/powerpoint/2010/main" val="191988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777</Words>
  <Application>Microsoft Office PowerPoint</Application>
  <PresentationFormat>Произвольный</PresentationFormat>
  <Paragraphs>120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4_Тема Office</vt:lpstr>
      <vt:lpstr>   Научно-исследовательский институт сельскохозяйственной экономии и творчество  А.В. Чаянова на рубеже 1920-30-х годов:  факты  уроки для современности    А.В. Петриков, академик РАН</vt:lpstr>
      <vt:lpstr>Актуальность темы:</vt:lpstr>
      <vt:lpstr>Хронология реорганизаций НИИ сельскохозяйственной экономии </vt:lpstr>
      <vt:lpstr>Научно-исследовательский институт сельскохозяйственной экономики 1928 г.,  Красные Ворота, Хоромный туп. 9. </vt:lpstr>
      <vt:lpstr>Презентация PowerPoint</vt:lpstr>
      <vt:lpstr>Структура НИИ крупного хозяйства и с/х экономии (НИОКСХЭ), 15.03.1930 г. </vt:lpstr>
      <vt:lpstr>Презентация PowerPoint</vt:lpstr>
      <vt:lpstr>Презентация PowerPoint</vt:lpstr>
      <vt:lpstr>Презентация PowerPoint</vt:lpstr>
      <vt:lpstr>Презентация PowerPoint</vt:lpstr>
      <vt:lpstr>Публичные выступления и работа А.В. Чаянова в НИОКСХЭ  с 1.01. по 21.06. 1930 г. </vt:lpstr>
      <vt:lpstr>Публичные выступления и работа А.В. Чаянова в НИОКСХЭ  с 1.01. по 21.06. 1930 г. (продолжение)</vt:lpstr>
      <vt:lpstr>                Благодарю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Санджи</cp:lastModifiedBy>
  <cp:revision>44</cp:revision>
  <dcterms:created xsi:type="dcterms:W3CDTF">2023-09-19T07:41:51Z</dcterms:created>
  <dcterms:modified xsi:type="dcterms:W3CDTF">2023-09-20T19:58:09Z</dcterms:modified>
</cp:coreProperties>
</file>