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58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2D603-A919-49B7-B587-E57BD0F66DF4}" type="datetimeFigureOut">
              <a:rPr lang="ru-RU" smtClean="0"/>
              <a:t>21.10.2022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7D7FF-F417-4F21-B66A-9E208592CD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026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97220-86D6-40E8-B203-9EE5D3EF5BDA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25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58F70-8C61-4D33-ACC4-93006E731BE3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08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89ACF-DFFE-4B3B-9908-0B3A23B82EAC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36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1F7AD-DC38-49E4-B4EB-A49D30963CB4}" type="datetime1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80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0CC7-13B4-4D5D-A52A-C9A32C7683BF}" type="datetime1">
              <a:rPr lang="ru-RU" smtClean="0"/>
              <a:t>21.10.2022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70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E796-BC89-4563-A440-6370397C0471}" type="datetime1">
              <a:rPr lang="ru-RU" smtClean="0"/>
              <a:t>21.10.2022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1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B44A-29E0-47EE-BF67-69C119D4F03D}" type="datetime1">
              <a:rPr lang="ru-RU" smtClean="0"/>
              <a:t>21.10.2022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0C4E9-F177-457F-8F07-A4B1A522DCF0}" type="datetime1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63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7CA85-3CAC-4263-A385-71E829B0391B}" type="datetime1">
              <a:rPr lang="ru-RU" smtClean="0"/>
              <a:t>21.10.2022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48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AAB8F-D9DF-4DA1-AE0F-AA979D3F9645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6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B649-BFC7-464F-8CC3-AB87EFB8CB7B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7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75E5-680B-4AE9-A010-884477EA1A46}" type="datetime1">
              <a:rPr lang="ru-RU" smtClean="0"/>
              <a:t>21.10.2022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1D3EC-4270-47EB-A3EE-6FFB3EAA4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56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Никоновские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чтения – 2022,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24-25 октября 2022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39604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Канада: структура экономической деятельности в рамках сельской локальной экономики</a:t>
            </a:r>
          </a:p>
          <a:p>
            <a:pPr algn="l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Строков С.Н.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Ведущий научный сотрудник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ВИАПИ имени А.А. Никонова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ФГБНУ ФНЦ ВНИИЭСХ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5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Канадские подходы к определению сельской местности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343393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сельской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местности относятся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агломераты административных районов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уровня:</a:t>
            </a:r>
          </a:p>
          <a:p>
            <a:pPr marL="342900" indent="-342900" algn="l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которых проживает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менее 1000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жителей,</a:t>
            </a:r>
          </a:p>
          <a:p>
            <a:pPr marL="342900" indent="-342900" algn="l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плотность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населения составляет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менее 400 человек на квадратный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километр.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Агломераты районов определяются в соответствии с принцип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 проведения переписи населения 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Census of Population).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настоящее время все территория страны  разделена на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5 418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переписных районов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Census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subdivisions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из которых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4 476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относятся к сельской местности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92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1521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Канада: распределение сельского и городского населения (2021 г.)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920880" cy="4824536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Documents and Settings\strokov\Desktop\Canada-rural economy\Canada map rural urban popul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44" y="1556792"/>
            <a:ext cx="735616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7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Общие оценки сельской местности в Канаде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3433936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Численность сельского населения -  6,6 млн. чел. 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сельского населения – 18%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Численность занятых в сельской локальной экономике – 2,6 млн. чел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в общей численности занятых – 14%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сельской местности в ВВП страны – 30%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коммерческих предприятий  – 320 тыс.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База данных: «Профили деловой активности в сельской местности Канады»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Rural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Canada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Profiles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417646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Создана Канадским статистическим агентством 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Statistics Canada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Опубликована в марте 2022 г.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Состоит из двух частей: </a:t>
            </a:r>
          </a:p>
          <a:p>
            <a:pPr marL="342900" indent="-342900" algn="l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показатели, рассчитанные на основе информации об общих годовых доходах коммерческих предприятий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revenue-based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marL="342900" indent="-342900" algn="l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показатели, рассчитанные на основе информации о прибыльности коммерческих предприятий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profit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margin-based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 algn="l">
              <a:buFontTx/>
              <a:buChar char="-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Содержит информацию за три года: 2017, 2018 и 2019 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базе данных показываются суммарные  показатели по всей выборке, а также по четырем квартилям, в соответствии с выбранными критериями.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8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База данных: «Профили деловой активности в сельской местности Канады»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Rural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Canada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Profiles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4176464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основных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переменных: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предприятий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counts of businesses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разбивка доходов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revenue breakdowns),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разбивка расходов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expense breakdowns),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бухгалтерский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баланс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balance sheet):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активы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assets),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пассивы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liabilities),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чистый капитал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equity breakdowns),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финансовые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коэффициенты (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financial ratios).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База данных: «Профили деловой активности в сельской местности Канады»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Rural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Canada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Profiles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4176464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Показатели в базе данных распределены по следующим критериям: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малые и средние предприятия в соответствии с уровнем годовых доходов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annual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revenues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географические кластеры (Канада, регионы, провинции и территории),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сельские и городские территории,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виды экономической деятельности,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типы юридической формы,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прибыльные и неприбыльные предприятия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profitable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non-profitable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7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32656"/>
            <a:ext cx="7920880" cy="6048672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8496944" cy="5802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50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Показатели деятельности малых и средних предприятий в сельской местности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417646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Малые предприятия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МП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- годовой доход от 30 тыс. до 5 млн.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долл. (от 1,5 млн. руб. до 250 млн. руб.)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Средние предприятия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СП (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medium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businesses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- годовой доход от 5 млн. до 20 млн.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долл. (от 250 млн. руб. до 1 млрд. руб.)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МП в сельской местности – 312 500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СП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сельской местности -     7 500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Годовой объем производства товаров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(2019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– 139 млрд.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долл.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(7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трлн. руб.)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  -    69 млрд.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долл. (3,5 трлн. руб.)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1 -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Годовые средние доходы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реализации сельских и городских малых и средних предприятий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(тыс.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долл. на 1 предприятие 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20880" cy="4176464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115468"/>
              </p:ext>
            </p:extLst>
          </p:nvPr>
        </p:nvGraphicFramePr>
        <p:xfrm>
          <a:off x="683568" y="2132857"/>
          <a:ext cx="7704855" cy="2952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9518"/>
                <a:gridCol w="1049747"/>
                <a:gridCol w="1043307"/>
                <a:gridCol w="1048942"/>
                <a:gridCol w="1151180"/>
                <a:gridCol w="1099659"/>
                <a:gridCol w="1042502"/>
              </a:tblGrid>
              <a:tr h="403351"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351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4269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Малые предприятия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0292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Средние  предприятия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9 259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9 499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9 255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9 519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9 306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9 547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992888" cy="864095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2 –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Малые предприятия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(МП): отраслевая структура доходов в 2019 г., %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84784"/>
            <a:ext cx="7920880" cy="4896544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559429"/>
              </p:ext>
            </p:extLst>
          </p:nvPr>
        </p:nvGraphicFramePr>
        <p:xfrm>
          <a:off x="899592" y="1052736"/>
          <a:ext cx="7272807" cy="5821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4192"/>
                <a:gridCol w="1031494"/>
                <a:gridCol w="1047121"/>
              </a:tblGrid>
              <a:tr h="4045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экономической деятельности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750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хозяйство, лесное хозяйство, рыболовство и охота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Розничная торговля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Транспортировка и хранение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Гостиницы и общественное питание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виды услуг (кроме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госуправления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Обрабатывающая промышленность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продаже и аренде недвижимости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и социальная помощь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Профессиональные, научные и технические услуги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Оптовая торговля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Административные услуги, удаление мусора и отходов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961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Горнодобывающая промышленность, добыча нефти и газа,  другие добывающие отрасли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406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Искусство,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шоубизнес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отдых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1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47002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3–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Средние предприятия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(СП): отраслевая структура доходов в 2019 г., %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84784"/>
            <a:ext cx="7920880" cy="4896544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20960"/>
              </p:ext>
            </p:extLst>
          </p:nvPr>
        </p:nvGraphicFramePr>
        <p:xfrm>
          <a:off x="755576" y="1556792"/>
          <a:ext cx="7560840" cy="4608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9904"/>
                <a:gridCol w="1072344"/>
                <a:gridCol w="1088592"/>
              </a:tblGrid>
              <a:tr h="3264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экономической деятельности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Городские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Розничная торговля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хозяйство, лесное хозяйство, рыболовство и охота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Обрабатывающая промышленность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Оптовая торговля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Транспортировка и хранение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Гостиницы и общественное питание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905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Горнодобывающая промышленность, добыча нефти и газа,  другие добывающие отрасли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Административные услуги, удаление мусора и отходов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виды услуг (кроме госуправления)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продаже и аренде недвижимости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9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и социальная помощь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8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992888" cy="720079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выводы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7920880" cy="511256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Сельская локальная экономика в Канаде уже имеет высокую степень диверсификации (доходы от сельского хозяйства не превышают пятой части от результатов всей экономической деятельности в сельской местности, большое значение имеют розничная и оптовая торговля, строительство, перерабатывающая промышленность);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Среднегодовые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малых и средних предприятий в канадской сельской местности находятся примерно на одинаковом уровне с соответствующими городскими предприятиями, что показывает о существовании примерно равных возможностей для ведения бизнеса в сельских и городских районах;</a:t>
            </a:r>
          </a:p>
          <a:p>
            <a:pPr algn="l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В Канаде на федеральном уровне создан статистический инструментарий, который позволяет анализировать структуру экономической активности в сельских регионах (база данных «Профили деловой активности в сельской местности Канады»,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Rural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Canada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Profiles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8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992888" cy="410445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157192"/>
            <a:ext cx="7920880" cy="1224136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1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938</Words>
  <Application>Microsoft Office PowerPoint</Application>
  <PresentationFormat>Экран (4:3)</PresentationFormat>
  <Paragraphs>185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Никоновские чтения – 2022, 24-25 октября 2022 г.</vt:lpstr>
      <vt:lpstr>Канадские подходы к определению сельской местности</vt:lpstr>
      <vt:lpstr>Канада: распределение сельского и городского населения (2021 г.)</vt:lpstr>
      <vt:lpstr>Общие оценки сельской местности в Канаде </vt:lpstr>
      <vt:lpstr> База данных: «Профили деловой активности в сельской местности Канады»  (Rural Canada Business Profiles)</vt:lpstr>
      <vt:lpstr> База данных: «Профили деловой активности в сельской местности Канады»  (Rural Canada Business Profiles)</vt:lpstr>
      <vt:lpstr> База данных: «Профили деловой активности в сельской местности Канады»  (Rural Canada Business Profiles)</vt:lpstr>
      <vt:lpstr>Презентация PowerPoint</vt:lpstr>
      <vt:lpstr>Показатели деятельности малых и средних предприятий в сельской местности</vt:lpstr>
      <vt:lpstr>Таблица 1 - Годовые средние доходы от реализации сельских и городских малых и средних предприятий  (тыс. кан. долл. на 1 предприятие )</vt:lpstr>
      <vt:lpstr>Таблица 2 – Малые предприятия (МП): отраслевая структура доходов в 2019 г., % </vt:lpstr>
      <vt:lpstr>Таблица 3– Средние предприятия (СП): отраслевая структура доходов в 2019 г., % </vt:lpstr>
      <vt:lpstr>Основные выводы</vt:lpstr>
      <vt:lpstr>Спасибо за внимание!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Никоновские чтения – 2022, 24-25 октября 2022 г.</dc:title>
  <dc:creator>Administrator</dc:creator>
  <cp:lastModifiedBy>Administrator</cp:lastModifiedBy>
  <cp:revision>31</cp:revision>
  <cp:lastPrinted>2022-10-19T12:24:22Z</cp:lastPrinted>
  <dcterms:created xsi:type="dcterms:W3CDTF">2022-10-19T10:32:05Z</dcterms:created>
  <dcterms:modified xsi:type="dcterms:W3CDTF">2022-10-21T10:01:31Z</dcterms:modified>
</cp:coreProperties>
</file>