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7" r:id="rId1"/>
  </p:sldMasterIdLst>
  <p:notesMasterIdLst>
    <p:notesMasterId r:id="rId14"/>
  </p:notesMasterIdLst>
  <p:sldIdLst>
    <p:sldId id="256" r:id="rId2"/>
    <p:sldId id="504" r:id="rId3"/>
    <p:sldId id="505" r:id="rId4"/>
    <p:sldId id="503" r:id="rId5"/>
    <p:sldId id="506" r:id="rId6"/>
    <p:sldId id="509" r:id="rId7"/>
    <p:sldId id="501" r:id="rId8"/>
    <p:sldId id="510" r:id="rId9"/>
    <p:sldId id="500" r:id="rId10"/>
    <p:sldId id="508" r:id="rId11"/>
    <p:sldId id="502" r:id="rId12"/>
    <p:sldId id="402" r:id="rId13"/>
  </p:sldIdLst>
  <p:sldSz cx="12192000" cy="6858000"/>
  <p:notesSz cx="6858000" cy="9144000"/>
  <p:custDataLst>
    <p:tags r:id="rId15"/>
  </p:custDataLst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143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2286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3429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4572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5715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6858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8001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9144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E5BD"/>
    <a:srgbClr val="85C9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EC0032-F155-4D63-9BDC-B234C68ED405}" v="18" dt="2022-04-10T15:36:49.82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6682" autoAdjust="0"/>
  </p:normalViewPr>
  <p:slideViewPr>
    <p:cSldViewPr snapToGrid="0">
      <p:cViewPr varScale="1">
        <p:scale>
          <a:sx n="103" d="100"/>
          <a:sy n="103" d="100"/>
        </p:scale>
        <p:origin x="64" y="2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51;&#1086;&#1084;&#1086;&#1085;&#1086;&#1089;&#1086;&#1074;&#1089;&#1082;&#1080;&#1077;%20&#1095;&#1090;&#1077;&#1085;&#1080;&#1103;%202022\&#1051;&#1086;&#1084;&#1086;&#1085;&#1086;&#1089;&#1086;&#1074;&#1089;&#1082;&#1080;&#1077;%20&#1095;&#1090;&#1077;&#1085;&#1080;&#1103;%202022%20(10_04_2022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51;&#1086;&#1084;&#1086;&#1085;&#1086;&#1089;&#1086;&#1074;&#1089;&#1082;&#1080;&#1077;%20&#1095;&#1090;&#1077;&#1085;&#1080;&#1103;%202022\&#1051;&#1086;&#1084;&#1086;&#1085;&#1086;&#1089;&#1086;&#1074;&#1089;&#1082;&#1080;&#1077;%20&#1095;&#1090;&#1077;&#1085;&#1080;&#1103;%202022%20(10_04_2022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olzikov\Downloads\&#1042;&#1048;&#1040;&#1055;&#1048;%20-%2017%20&#1084;&#1072;&#1103;%202022%20(10_04_2022)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51;&#1086;&#1084;&#1086;&#1085;&#1086;&#1089;&#1086;&#1074;&#1089;&#1082;&#1080;&#1077;%20&#1095;&#1090;&#1077;&#1085;&#1080;&#1103;%202022\&#1051;&#1086;&#1084;&#1086;&#1085;&#1086;&#1089;&#1086;&#1074;&#1089;&#1082;&#1080;&#1077;%20&#1095;&#1090;&#1077;&#1085;&#1080;&#1103;%202022%20(10_04_2022)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51;&#1086;&#1084;&#1086;&#1085;&#1086;&#1089;&#1086;&#1074;&#1089;&#1082;&#1080;&#1077;%20&#1095;&#1090;&#1077;&#1085;&#1080;&#1103;%202022\&#1051;&#1086;&#1084;&#1086;&#1085;&#1086;&#1089;&#1086;&#1074;&#1089;&#1082;&#1080;&#1077;%20&#1095;&#1090;&#1077;&#1085;&#1080;&#1103;%202022%20(10_04_2022)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506\Desktop\2022\(2022)%20&#1042;&#1048;&#1040;&#1055;&#1048;\&#1042;&#1048;&#1040;&#1055;&#1048;%20-%2017%20&#1084;&#1072;&#1103;%202022%20(10_04_2022)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92727257269392"/>
          <c:y val="0.19465756659274056"/>
          <c:w val="0.63821409326008749"/>
          <c:h val="0.7942729484436514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'потенциал роста'!$H$22</c:f>
              <c:strCache>
                <c:ptCount val="1"/>
                <c:pt idx="0">
                  <c:v>за счёт роста внутреннего потребления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B93-4216-A80D-B4753351833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B93-4216-A80D-B47533518330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6B93-4216-A80D-B475335183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'потенциал роста'!$A$42:$A$53</c:f>
              <c:strCache>
                <c:ptCount val="12"/>
                <c:pt idx="0">
                  <c:v>сельское хозяйство</c:v>
                </c:pt>
                <c:pt idx="1">
                  <c:v>растениеводство</c:v>
                </c:pt>
                <c:pt idx="2">
                  <c:v>зерновые и зернобобовые</c:v>
                </c:pt>
                <c:pt idx="3">
                  <c:v>масличные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 и бахчевые культуры</c:v>
                </c:pt>
                <c:pt idx="7">
                  <c:v>фрукты и ягоды, виноград</c:v>
                </c:pt>
                <c:pt idx="8">
                  <c:v>животноводство</c:v>
                </c:pt>
                <c:pt idx="9">
                  <c:v>мясо всех видов</c:v>
                </c:pt>
                <c:pt idx="10">
                  <c:v>молоко</c:v>
                </c:pt>
                <c:pt idx="11">
                  <c:v>яйца</c:v>
                </c:pt>
              </c:strCache>
            </c:strRef>
          </c:cat>
          <c:val>
            <c:numRef>
              <c:f>'потенциал роста'!$H$42:$H$53</c:f>
              <c:numCache>
                <c:formatCode>0%</c:formatCode>
                <c:ptCount val="12"/>
                <c:pt idx="0">
                  <c:v>0.15891711534944977</c:v>
                </c:pt>
                <c:pt idx="1">
                  <c:v>0.14306912877126177</c:v>
                </c:pt>
                <c:pt idx="2">
                  <c:v>0.11011543862899335</c:v>
                </c:pt>
                <c:pt idx="3">
                  <c:v>7.7480484510687583E-3</c:v>
                </c:pt>
                <c:pt idx="4">
                  <c:v>1.8525306110778867E-2</c:v>
                </c:pt>
                <c:pt idx="5">
                  <c:v>0.21596278915007536</c:v>
                </c:pt>
                <c:pt idx="6">
                  <c:v>0.30444718195235687</c:v>
                </c:pt>
                <c:pt idx="7">
                  <c:v>0.31956699570616104</c:v>
                </c:pt>
                <c:pt idx="8">
                  <c:v>0.17858235989260529</c:v>
                </c:pt>
                <c:pt idx="9">
                  <c:v>8.2901929144342107E-2</c:v>
                </c:pt>
                <c:pt idx="10">
                  <c:v>0.39360937733504192</c:v>
                </c:pt>
                <c:pt idx="11">
                  <c:v>1.0725255246804318E-2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93-4216-A80D-B47533518330}"/>
            </c:ext>
          </c:extLst>
        </c:ser>
        <c:ser>
          <c:idx val="1"/>
          <c:order val="1"/>
          <c:tx>
            <c:strRef>
              <c:f>'потенциал роста'!$I$22</c:f>
              <c:strCache>
                <c:ptCount val="1"/>
                <c:pt idx="0">
                  <c:v>за счёт роста экспорта продукции животноводства</c:v>
                </c:pt>
              </c:strCache>
            </c:strRef>
          </c:tx>
          <c:spPr>
            <a:solidFill>
              <a:srgbClr val="85C9F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B93-4216-A80D-B4753351833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B93-4216-A80D-B4753351833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B93-4216-A80D-B47533518330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B93-4216-A80D-B47533518330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B93-4216-A80D-B47533518330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B93-4216-A80D-B47533518330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B93-4216-A80D-B475335183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'потенциал роста'!$A$42:$A$53</c:f>
              <c:strCache>
                <c:ptCount val="12"/>
                <c:pt idx="0">
                  <c:v>сельское хозяйство</c:v>
                </c:pt>
                <c:pt idx="1">
                  <c:v>растениеводство</c:v>
                </c:pt>
                <c:pt idx="2">
                  <c:v>зерновые и зернобобовые</c:v>
                </c:pt>
                <c:pt idx="3">
                  <c:v>масличные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 и бахчевые культуры</c:v>
                </c:pt>
                <c:pt idx="7">
                  <c:v>фрукты и ягоды, виноград</c:v>
                </c:pt>
                <c:pt idx="8">
                  <c:v>животноводство</c:v>
                </c:pt>
                <c:pt idx="9">
                  <c:v>мясо всех видов</c:v>
                </c:pt>
                <c:pt idx="10">
                  <c:v>молоко</c:v>
                </c:pt>
                <c:pt idx="11">
                  <c:v>яйца</c:v>
                </c:pt>
              </c:strCache>
            </c:strRef>
          </c:cat>
          <c:val>
            <c:numRef>
              <c:f>'потенциал роста'!$I$42:$I$53</c:f>
              <c:numCache>
                <c:formatCode>0%</c:formatCode>
                <c:ptCount val="12"/>
                <c:pt idx="0">
                  <c:v>2.8373863877645438E-2</c:v>
                </c:pt>
                <c:pt idx="1">
                  <c:v>1.1984780119795287E-2</c:v>
                </c:pt>
                <c:pt idx="2">
                  <c:v>2.0716033343183386E-2</c:v>
                </c:pt>
                <c:pt idx="3">
                  <c:v>4.8657561691357407E-3</c:v>
                </c:pt>
                <c:pt idx="4">
                  <c:v>0</c:v>
                </c:pt>
                <c:pt idx="5">
                  <c:v>1.9212533452006417E-3</c:v>
                </c:pt>
                <c:pt idx="6">
                  <c:v>8.5047159995291861E-4</c:v>
                </c:pt>
                <c:pt idx="7">
                  <c:v>0</c:v>
                </c:pt>
                <c:pt idx="8">
                  <c:v>4.8710538088359762E-2</c:v>
                </c:pt>
                <c:pt idx="9">
                  <c:v>7.4262879853879943E-2</c:v>
                </c:pt>
                <c:pt idx="10">
                  <c:v>9.3431879973708467E-3</c:v>
                </c:pt>
                <c:pt idx="11">
                  <c:v>2.2762405178476594E-2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93-4216-A80D-B47533518330}"/>
            </c:ext>
          </c:extLst>
        </c:ser>
        <c:ser>
          <c:idx val="2"/>
          <c:order val="2"/>
          <c:tx>
            <c:strRef>
              <c:f>'потенциал роста'!$J$22</c:f>
              <c:strCache>
                <c:ptCount val="1"/>
                <c:pt idx="0">
                  <c:v>за счёт роста экспорта продукции растениеводства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B93-4216-A80D-B47533518330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B93-4216-A80D-B47533518330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B93-4216-A80D-B4753351833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B93-4216-A80D-B4753351833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B93-4216-A80D-B47533518330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B93-4216-A80D-B47533518330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B93-4216-A80D-B475335183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'потенциал роста'!$A$42:$A$53</c:f>
              <c:strCache>
                <c:ptCount val="12"/>
                <c:pt idx="0">
                  <c:v>сельское хозяйство</c:v>
                </c:pt>
                <c:pt idx="1">
                  <c:v>растениеводство</c:v>
                </c:pt>
                <c:pt idx="2">
                  <c:v>зерновые и зернобобовые</c:v>
                </c:pt>
                <c:pt idx="3">
                  <c:v>масличные культуры</c:v>
                </c:pt>
                <c:pt idx="4">
                  <c:v>сахарная свекла</c:v>
                </c:pt>
                <c:pt idx="5">
                  <c:v>картофель</c:v>
                </c:pt>
                <c:pt idx="6">
                  <c:v>овощи и бахчевые культуры</c:v>
                </c:pt>
                <c:pt idx="7">
                  <c:v>фрукты и ягоды, виноград</c:v>
                </c:pt>
                <c:pt idx="8">
                  <c:v>животноводство</c:v>
                </c:pt>
                <c:pt idx="9">
                  <c:v>мясо всех видов</c:v>
                </c:pt>
                <c:pt idx="10">
                  <c:v>молоко</c:v>
                </c:pt>
                <c:pt idx="11">
                  <c:v>яйца</c:v>
                </c:pt>
              </c:strCache>
            </c:strRef>
          </c:cat>
          <c:val>
            <c:numRef>
              <c:f>'потенциал роста'!$J$42:$J$53</c:f>
              <c:numCache>
                <c:formatCode>0%</c:formatCode>
                <c:ptCount val="12"/>
                <c:pt idx="0">
                  <c:v>9.8511040808961364E-2</c:v>
                </c:pt>
                <c:pt idx="1">
                  <c:v>0.17789991640202552</c:v>
                </c:pt>
                <c:pt idx="2">
                  <c:v>0.23365239060377849</c:v>
                </c:pt>
                <c:pt idx="3">
                  <c:v>0.42086868019927925</c:v>
                </c:pt>
                <c:pt idx="4">
                  <c:v>0</c:v>
                </c:pt>
                <c:pt idx="5">
                  <c:v>2.6782498238640783E-2</c:v>
                </c:pt>
                <c:pt idx="6">
                  <c:v>0</c:v>
                </c:pt>
                <c:pt idx="7">
                  <c:v>1.5832738726034187E-2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93-4216-A80D-B47533518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67828736"/>
        <c:axId val="115430464"/>
      </c:barChart>
      <c:catAx>
        <c:axId val="678287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5430464"/>
        <c:crosses val="autoZero"/>
        <c:auto val="1"/>
        <c:lblAlgn val="ctr"/>
        <c:lblOffset val="100"/>
        <c:noMultiLvlLbl val="0"/>
      </c:catAx>
      <c:valAx>
        <c:axId val="115430464"/>
        <c:scaling>
          <c:orientation val="minMax"/>
          <c:max val="0.45"/>
        </c:scaling>
        <c:delete val="0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7828736"/>
        <c:crosses val="autoZero"/>
        <c:crossBetween val="between"/>
        <c:majorUnit val="5.0000000000000017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527735615298748"/>
          <c:y val="4.239194474183472E-2"/>
          <c:w val="0.59976534929797432"/>
          <c:h val="0.126714177052121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119023208261073E-2"/>
          <c:y val="2.5814019322264656E-2"/>
          <c:w val="0.94091089929902871"/>
          <c:h val="0.71146970785008568"/>
        </c:manualLayout>
      </c:layout>
      <c:lineChart>
        <c:grouping val="standard"/>
        <c:varyColors val="0"/>
        <c:ser>
          <c:idx val="2"/>
          <c:order val="0"/>
          <c:tx>
            <c:strRef>
              <c:f>'регулирование экспорта'!$A$5</c:f>
              <c:strCache>
                <c:ptCount val="1"/>
                <c:pt idx="0">
                  <c:v>Пшеница продовольственная 12.5% протеин (предложение, FOB, глубоководные порты, Россия)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'регулирование экспорта'!$JD$2:$PU$2</c:f>
              <c:numCache>
                <c:formatCode>dd/mm/yy;@</c:formatCode>
                <c:ptCount val="174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  <c:pt idx="52">
                  <c:v>43833</c:v>
                </c:pt>
                <c:pt idx="53">
                  <c:v>43840</c:v>
                </c:pt>
                <c:pt idx="54">
                  <c:v>43847</c:v>
                </c:pt>
                <c:pt idx="55">
                  <c:v>43854</c:v>
                </c:pt>
                <c:pt idx="56">
                  <c:v>43861</c:v>
                </c:pt>
                <c:pt idx="57">
                  <c:v>43868</c:v>
                </c:pt>
                <c:pt idx="58">
                  <c:v>43875</c:v>
                </c:pt>
                <c:pt idx="59">
                  <c:v>43882</c:v>
                </c:pt>
                <c:pt idx="60">
                  <c:v>43889</c:v>
                </c:pt>
                <c:pt idx="61">
                  <c:v>43896</c:v>
                </c:pt>
                <c:pt idx="62">
                  <c:v>43903</c:v>
                </c:pt>
                <c:pt idx="63">
                  <c:v>43910</c:v>
                </c:pt>
                <c:pt idx="64">
                  <c:v>43917</c:v>
                </c:pt>
                <c:pt idx="65">
                  <c:v>43924</c:v>
                </c:pt>
                <c:pt idx="66">
                  <c:v>43931</c:v>
                </c:pt>
                <c:pt idx="67">
                  <c:v>43938</c:v>
                </c:pt>
                <c:pt idx="68">
                  <c:v>43945</c:v>
                </c:pt>
                <c:pt idx="69">
                  <c:v>43952</c:v>
                </c:pt>
                <c:pt idx="70">
                  <c:v>43959</c:v>
                </c:pt>
                <c:pt idx="71">
                  <c:v>43966</c:v>
                </c:pt>
                <c:pt idx="72">
                  <c:v>43973</c:v>
                </c:pt>
                <c:pt idx="73">
                  <c:v>43980</c:v>
                </c:pt>
                <c:pt idx="74">
                  <c:v>43987</c:v>
                </c:pt>
                <c:pt idx="75">
                  <c:v>43994</c:v>
                </c:pt>
                <c:pt idx="76">
                  <c:v>44001</c:v>
                </c:pt>
                <c:pt idx="77">
                  <c:v>44008</c:v>
                </c:pt>
                <c:pt idx="78">
                  <c:v>44015</c:v>
                </c:pt>
                <c:pt idx="79">
                  <c:v>44022</c:v>
                </c:pt>
                <c:pt idx="80">
                  <c:v>44029</c:v>
                </c:pt>
                <c:pt idx="81">
                  <c:v>44036</c:v>
                </c:pt>
                <c:pt idx="82">
                  <c:v>44043</c:v>
                </c:pt>
                <c:pt idx="83">
                  <c:v>44050</c:v>
                </c:pt>
                <c:pt idx="84">
                  <c:v>44057</c:v>
                </c:pt>
                <c:pt idx="85">
                  <c:v>44064</c:v>
                </c:pt>
                <c:pt idx="86">
                  <c:v>44071</c:v>
                </c:pt>
                <c:pt idx="87">
                  <c:v>44078</c:v>
                </c:pt>
                <c:pt idx="88">
                  <c:v>44085</c:v>
                </c:pt>
                <c:pt idx="89">
                  <c:v>44092</c:v>
                </c:pt>
                <c:pt idx="90">
                  <c:v>44099</c:v>
                </c:pt>
                <c:pt idx="91">
                  <c:v>44106</c:v>
                </c:pt>
                <c:pt idx="92">
                  <c:v>44113</c:v>
                </c:pt>
                <c:pt idx="93">
                  <c:v>44120</c:v>
                </c:pt>
                <c:pt idx="94">
                  <c:v>44127</c:v>
                </c:pt>
                <c:pt idx="95">
                  <c:v>44134</c:v>
                </c:pt>
                <c:pt idx="96">
                  <c:v>44141</c:v>
                </c:pt>
                <c:pt idx="97">
                  <c:v>44148</c:v>
                </c:pt>
                <c:pt idx="98">
                  <c:v>44155</c:v>
                </c:pt>
                <c:pt idx="99">
                  <c:v>44162</c:v>
                </c:pt>
                <c:pt idx="100">
                  <c:v>44169</c:v>
                </c:pt>
                <c:pt idx="101">
                  <c:v>44176</c:v>
                </c:pt>
                <c:pt idx="102">
                  <c:v>44183</c:v>
                </c:pt>
                <c:pt idx="103">
                  <c:v>44190</c:v>
                </c:pt>
                <c:pt idx="104">
                  <c:v>44197</c:v>
                </c:pt>
                <c:pt idx="105">
                  <c:v>44204</c:v>
                </c:pt>
                <c:pt idx="106">
                  <c:v>44211</c:v>
                </c:pt>
                <c:pt idx="107">
                  <c:v>44218</c:v>
                </c:pt>
                <c:pt idx="108">
                  <c:v>44225</c:v>
                </c:pt>
                <c:pt idx="109">
                  <c:v>44232</c:v>
                </c:pt>
                <c:pt idx="110">
                  <c:v>44239</c:v>
                </c:pt>
                <c:pt idx="111">
                  <c:v>44246</c:v>
                </c:pt>
                <c:pt idx="112">
                  <c:v>44253</c:v>
                </c:pt>
                <c:pt idx="113">
                  <c:v>44260</c:v>
                </c:pt>
                <c:pt idx="114">
                  <c:v>44267</c:v>
                </c:pt>
                <c:pt idx="115">
                  <c:v>44274</c:v>
                </c:pt>
                <c:pt idx="116">
                  <c:v>44281</c:v>
                </c:pt>
                <c:pt idx="117">
                  <c:v>44288</c:v>
                </c:pt>
                <c:pt idx="118">
                  <c:v>44295</c:v>
                </c:pt>
                <c:pt idx="119">
                  <c:v>44302</c:v>
                </c:pt>
                <c:pt idx="120">
                  <c:v>44309</c:v>
                </c:pt>
                <c:pt idx="121">
                  <c:v>44316</c:v>
                </c:pt>
                <c:pt idx="122">
                  <c:v>44323</c:v>
                </c:pt>
                <c:pt idx="123">
                  <c:v>44330</c:v>
                </c:pt>
                <c:pt idx="124">
                  <c:v>44337</c:v>
                </c:pt>
                <c:pt idx="125">
                  <c:v>44344</c:v>
                </c:pt>
                <c:pt idx="126">
                  <c:v>44351</c:v>
                </c:pt>
                <c:pt idx="127">
                  <c:v>44358</c:v>
                </c:pt>
                <c:pt idx="128">
                  <c:v>44365</c:v>
                </c:pt>
                <c:pt idx="129">
                  <c:v>44372</c:v>
                </c:pt>
                <c:pt idx="130">
                  <c:v>44379</c:v>
                </c:pt>
                <c:pt idx="131">
                  <c:v>44386</c:v>
                </c:pt>
                <c:pt idx="132">
                  <c:v>44393</c:v>
                </c:pt>
                <c:pt idx="133">
                  <c:v>44400</c:v>
                </c:pt>
                <c:pt idx="134">
                  <c:v>44407</c:v>
                </c:pt>
                <c:pt idx="135">
                  <c:v>44414</c:v>
                </c:pt>
                <c:pt idx="136">
                  <c:v>44421</c:v>
                </c:pt>
                <c:pt idx="137">
                  <c:v>44428</c:v>
                </c:pt>
                <c:pt idx="138">
                  <c:v>44435</c:v>
                </c:pt>
                <c:pt idx="139">
                  <c:v>44442</c:v>
                </c:pt>
                <c:pt idx="140">
                  <c:v>44449</c:v>
                </c:pt>
                <c:pt idx="141">
                  <c:v>44456</c:v>
                </c:pt>
                <c:pt idx="142">
                  <c:v>44463</c:v>
                </c:pt>
                <c:pt idx="143">
                  <c:v>44470</c:v>
                </c:pt>
                <c:pt idx="144">
                  <c:v>44477</c:v>
                </c:pt>
                <c:pt idx="145">
                  <c:v>44484</c:v>
                </c:pt>
                <c:pt idx="146">
                  <c:v>44491</c:v>
                </c:pt>
                <c:pt idx="147">
                  <c:v>44498</c:v>
                </c:pt>
                <c:pt idx="148">
                  <c:v>44505</c:v>
                </c:pt>
                <c:pt idx="149">
                  <c:v>44512</c:v>
                </c:pt>
                <c:pt idx="150">
                  <c:v>44519</c:v>
                </c:pt>
                <c:pt idx="151">
                  <c:v>44526</c:v>
                </c:pt>
                <c:pt idx="152">
                  <c:v>44533</c:v>
                </c:pt>
                <c:pt idx="153">
                  <c:v>44540</c:v>
                </c:pt>
                <c:pt idx="154">
                  <c:v>44547</c:v>
                </c:pt>
                <c:pt idx="155">
                  <c:v>44554</c:v>
                </c:pt>
                <c:pt idx="156">
                  <c:v>44561</c:v>
                </c:pt>
                <c:pt idx="157">
                  <c:v>44568</c:v>
                </c:pt>
                <c:pt idx="158">
                  <c:v>44575</c:v>
                </c:pt>
                <c:pt idx="159">
                  <c:v>44582</c:v>
                </c:pt>
                <c:pt idx="160">
                  <c:v>44589</c:v>
                </c:pt>
                <c:pt idx="161">
                  <c:v>44596</c:v>
                </c:pt>
                <c:pt idx="162">
                  <c:v>44603</c:v>
                </c:pt>
                <c:pt idx="163">
                  <c:v>44610</c:v>
                </c:pt>
                <c:pt idx="164">
                  <c:v>44617</c:v>
                </c:pt>
                <c:pt idx="165">
                  <c:v>44624</c:v>
                </c:pt>
                <c:pt idx="166">
                  <c:v>44631</c:v>
                </c:pt>
                <c:pt idx="167">
                  <c:v>44638</c:v>
                </c:pt>
                <c:pt idx="168">
                  <c:v>44645</c:v>
                </c:pt>
                <c:pt idx="169">
                  <c:v>44652</c:v>
                </c:pt>
                <c:pt idx="170">
                  <c:v>44659</c:v>
                </c:pt>
                <c:pt idx="171">
                  <c:v>44666</c:v>
                </c:pt>
                <c:pt idx="172">
                  <c:v>44673</c:v>
                </c:pt>
                <c:pt idx="173">
                  <c:v>44680</c:v>
                </c:pt>
              </c:numCache>
            </c:numRef>
          </c:cat>
          <c:val>
            <c:numRef>
              <c:f>'регулирование экспорта'!$JD$5:$PU$5</c:f>
              <c:numCache>
                <c:formatCode>General</c:formatCode>
                <c:ptCount val="174"/>
                <c:pt idx="0">
                  <c:v>240</c:v>
                </c:pt>
                <c:pt idx="1">
                  <c:v>240</c:v>
                </c:pt>
                <c:pt idx="2">
                  <c:v>244</c:v>
                </c:pt>
                <c:pt idx="3">
                  <c:v>247</c:v>
                </c:pt>
                <c:pt idx="4">
                  <c:v>248</c:v>
                </c:pt>
                <c:pt idx="5">
                  <c:v>248</c:v>
                </c:pt>
                <c:pt idx="6">
                  <c:v>246</c:v>
                </c:pt>
                <c:pt idx="7">
                  <c:v>237</c:v>
                </c:pt>
                <c:pt idx="8">
                  <c:v>234</c:v>
                </c:pt>
                <c:pt idx="9">
                  <c:v>230</c:v>
                </c:pt>
                <c:pt idx="10">
                  <c:v>223</c:v>
                </c:pt>
                <c:pt idx="11">
                  <c:v>229</c:v>
                </c:pt>
                <c:pt idx="12">
                  <c:v>229</c:v>
                </c:pt>
                <c:pt idx="13">
                  <c:v>229</c:v>
                </c:pt>
                <c:pt idx="14">
                  <c:v>229</c:v>
                </c:pt>
                <c:pt idx="15">
                  <c:v>226</c:v>
                </c:pt>
                <c:pt idx="16">
                  <c:v>220</c:v>
                </c:pt>
                <c:pt idx="17">
                  <c:v>219</c:v>
                </c:pt>
                <c:pt idx="18">
                  <c:v>211</c:v>
                </c:pt>
                <c:pt idx="19">
                  <c:v>209</c:v>
                </c:pt>
                <c:pt idx="20">
                  <c:v>209</c:v>
                </c:pt>
                <c:pt idx="21">
                  <c:v>209</c:v>
                </c:pt>
                <c:pt idx="22">
                  <c:v>208</c:v>
                </c:pt>
                <c:pt idx="23">
                  <c:v>208</c:v>
                </c:pt>
                <c:pt idx="24">
                  <c:v>196</c:v>
                </c:pt>
                <c:pt idx="25">
                  <c:v>198</c:v>
                </c:pt>
                <c:pt idx="26">
                  <c:v>192</c:v>
                </c:pt>
                <c:pt idx="27">
                  <c:v>194</c:v>
                </c:pt>
                <c:pt idx="28">
                  <c:v>197</c:v>
                </c:pt>
                <c:pt idx="29">
                  <c:v>198</c:v>
                </c:pt>
                <c:pt idx="30">
                  <c:v>198</c:v>
                </c:pt>
                <c:pt idx="31">
                  <c:v>198</c:v>
                </c:pt>
                <c:pt idx="32">
                  <c:v>195</c:v>
                </c:pt>
                <c:pt idx="33">
                  <c:v>193</c:v>
                </c:pt>
                <c:pt idx="34">
                  <c:v>192</c:v>
                </c:pt>
                <c:pt idx="35">
                  <c:v>186</c:v>
                </c:pt>
                <c:pt idx="36">
                  <c:v>185</c:v>
                </c:pt>
                <c:pt idx="37">
                  <c:v>187</c:v>
                </c:pt>
                <c:pt idx="38">
                  <c:v>188</c:v>
                </c:pt>
                <c:pt idx="39">
                  <c:v>195</c:v>
                </c:pt>
                <c:pt idx="40">
                  <c:v>199</c:v>
                </c:pt>
                <c:pt idx="41">
                  <c:v>205</c:v>
                </c:pt>
                <c:pt idx="42">
                  <c:v>210</c:v>
                </c:pt>
                <c:pt idx="43">
                  <c:v>208</c:v>
                </c:pt>
                <c:pt idx="44">
                  <c:v>208</c:v>
                </c:pt>
                <c:pt idx="45">
                  <c:v>208</c:v>
                </c:pt>
                <c:pt idx="46">
                  <c:v>208</c:v>
                </c:pt>
                <c:pt idx="47">
                  <c:v>210</c:v>
                </c:pt>
                <c:pt idx="48">
                  <c:v>211</c:v>
                </c:pt>
                <c:pt idx="49">
                  <c:v>213</c:v>
                </c:pt>
                <c:pt idx="50">
                  <c:v>217</c:v>
                </c:pt>
                <c:pt idx="51">
                  <c:v>220</c:v>
                </c:pt>
                <c:pt idx="52">
                  <c:v>220</c:v>
                </c:pt>
                <c:pt idx="53">
                  <c:v>223</c:v>
                </c:pt>
                <c:pt idx="54">
                  <c:v>225</c:v>
                </c:pt>
                <c:pt idx="55">
                  <c:v>233</c:v>
                </c:pt>
                <c:pt idx="56">
                  <c:v>231</c:v>
                </c:pt>
                <c:pt idx="57">
                  <c:v>225</c:v>
                </c:pt>
                <c:pt idx="58">
                  <c:v>223</c:v>
                </c:pt>
                <c:pt idx="59">
                  <c:v>220</c:v>
                </c:pt>
                <c:pt idx="60">
                  <c:v>215</c:v>
                </c:pt>
                <c:pt idx="61">
                  <c:v>213</c:v>
                </c:pt>
                <c:pt idx="62">
                  <c:v>208</c:v>
                </c:pt>
                <c:pt idx="63">
                  <c:v>205</c:v>
                </c:pt>
                <c:pt idx="64">
                  <c:v>219</c:v>
                </c:pt>
                <c:pt idx="65">
                  <c:v>223</c:v>
                </c:pt>
                <c:pt idx="66">
                  <c:v>224</c:v>
                </c:pt>
                <c:pt idx="67">
                  <c:v>231</c:v>
                </c:pt>
                <c:pt idx="68">
                  <c:v>230</c:v>
                </c:pt>
                <c:pt idx="69">
                  <c:v>228</c:v>
                </c:pt>
                <c:pt idx="70">
                  <c:v>228</c:v>
                </c:pt>
                <c:pt idx="71">
                  <c:v>226</c:v>
                </c:pt>
                <c:pt idx="72">
                  <c:v>224</c:v>
                </c:pt>
                <c:pt idx="73">
                  <c:v>222</c:v>
                </c:pt>
                <c:pt idx="74">
                  <c:v>222</c:v>
                </c:pt>
                <c:pt idx="75">
                  <c:v>208</c:v>
                </c:pt>
                <c:pt idx="76">
                  <c:v>202</c:v>
                </c:pt>
                <c:pt idx="77">
                  <c:v>200</c:v>
                </c:pt>
                <c:pt idx="78">
                  <c:v>198</c:v>
                </c:pt>
                <c:pt idx="79">
                  <c:v>207</c:v>
                </c:pt>
                <c:pt idx="80">
                  <c:v>211</c:v>
                </c:pt>
                <c:pt idx="81">
                  <c:v>212</c:v>
                </c:pt>
                <c:pt idx="82">
                  <c:v>210</c:v>
                </c:pt>
                <c:pt idx="83">
                  <c:v>206</c:v>
                </c:pt>
                <c:pt idx="84">
                  <c:v>202</c:v>
                </c:pt>
                <c:pt idx="85">
                  <c:v>202</c:v>
                </c:pt>
                <c:pt idx="86">
                  <c:v>208</c:v>
                </c:pt>
                <c:pt idx="87">
                  <c:v>218</c:v>
                </c:pt>
                <c:pt idx="88">
                  <c:v>225</c:v>
                </c:pt>
                <c:pt idx="89">
                  <c:v>232</c:v>
                </c:pt>
                <c:pt idx="90">
                  <c:v>236</c:v>
                </c:pt>
                <c:pt idx="91">
                  <c:v>242</c:v>
                </c:pt>
                <c:pt idx="92">
                  <c:v>248</c:v>
                </c:pt>
                <c:pt idx="93">
                  <c:v>253</c:v>
                </c:pt>
                <c:pt idx="94">
                  <c:v>259</c:v>
                </c:pt>
                <c:pt idx="95">
                  <c:v>253</c:v>
                </c:pt>
                <c:pt idx="96">
                  <c:v>257</c:v>
                </c:pt>
                <c:pt idx="97">
                  <c:v>259</c:v>
                </c:pt>
                <c:pt idx="98">
                  <c:v>254</c:v>
                </c:pt>
                <c:pt idx="99">
                  <c:v>254</c:v>
                </c:pt>
                <c:pt idx="100">
                  <c:v>256</c:v>
                </c:pt>
                <c:pt idx="101">
                  <c:v>257</c:v>
                </c:pt>
                <c:pt idx="102">
                  <c:v>261</c:v>
                </c:pt>
                <c:pt idx="103">
                  <c:v>263</c:v>
                </c:pt>
                <c:pt idx="104">
                  <c:v>265</c:v>
                </c:pt>
                <c:pt idx="105">
                  <c:v>265</c:v>
                </c:pt>
                <c:pt idx="106">
                  <c:v>292</c:v>
                </c:pt>
                <c:pt idx="107">
                  <c:v>302</c:v>
                </c:pt>
                <c:pt idx="108">
                  <c:v>295</c:v>
                </c:pt>
                <c:pt idx="109">
                  <c:v>285</c:v>
                </c:pt>
                <c:pt idx="110">
                  <c:v>282</c:v>
                </c:pt>
                <c:pt idx="111">
                  <c:v>282</c:v>
                </c:pt>
                <c:pt idx="112">
                  <c:v>287</c:v>
                </c:pt>
                <c:pt idx="113">
                  <c:v>284</c:v>
                </c:pt>
                <c:pt idx="114">
                  <c:v>283</c:v>
                </c:pt>
                <c:pt idx="115">
                  <c:v>277</c:v>
                </c:pt>
                <c:pt idx="116">
                  <c:v>257</c:v>
                </c:pt>
                <c:pt idx="117">
                  <c:v>249</c:v>
                </c:pt>
                <c:pt idx="118">
                  <c:v>244</c:v>
                </c:pt>
                <c:pt idx="119">
                  <c:v>247</c:v>
                </c:pt>
                <c:pt idx="120">
                  <c:v>263</c:v>
                </c:pt>
                <c:pt idx="121">
                  <c:v>272</c:v>
                </c:pt>
                <c:pt idx="122">
                  <c:v>272</c:v>
                </c:pt>
                <c:pt idx="123">
                  <c:v>279</c:v>
                </c:pt>
                <c:pt idx="124">
                  <c:v>272</c:v>
                </c:pt>
                <c:pt idx="125">
                  <c:v>268</c:v>
                </c:pt>
                <c:pt idx="126">
                  <c:v>268</c:v>
                </c:pt>
                <c:pt idx="127">
                  <c:v>268</c:v>
                </c:pt>
                <c:pt idx="128">
                  <c:v>260</c:v>
                </c:pt>
                <c:pt idx="129">
                  <c:v>250</c:v>
                </c:pt>
                <c:pt idx="130">
                  <c:v>244</c:v>
                </c:pt>
                <c:pt idx="131">
                  <c:v>233</c:v>
                </c:pt>
                <c:pt idx="132">
                  <c:v>238</c:v>
                </c:pt>
                <c:pt idx="133">
                  <c:v>248</c:v>
                </c:pt>
                <c:pt idx="134">
                  <c:v>256</c:v>
                </c:pt>
                <c:pt idx="135">
                  <c:v>268</c:v>
                </c:pt>
                <c:pt idx="136">
                  <c:v>285</c:v>
                </c:pt>
                <c:pt idx="137">
                  <c:v>296</c:v>
                </c:pt>
                <c:pt idx="138">
                  <c:v>297</c:v>
                </c:pt>
                <c:pt idx="139">
                  <c:v>302</c:v>
                </c:pt>
                <c:pt idx="140">
                  <c:v>303</c:v>
                </c:pt>
                <c:pt idx="141">
                  <c:v>307</c:v>
                </c:pt>
                <c:pt idx="142">
                  <c:v>305</c:v>
                </c:pt>
                <c:pt idx="143">
                  <c:v>307</c:v>
                </c:pt>
                <c:pt idx="144">
                  <c:v>314</c:v>
                </c:pt>
                <c:pt idx="145">
                  <c:v>316</c:v>
                </c:pt>
                <c:pt idx="146">
                  <c:v>318</c:v>
                </c:pt>
                <c:pt idx="147">
                  <c:v>322</c:v>
                </c:pt>
                <c:pt idx="148">
                  <c:v>330</c:v>
                </c:pt>
                <c:pt idx="149">
                  <c:v>336</c:v>
                </c:pt>
                <c:pt idx="150">
                  <c:v>339</c:v>
                </c:pt>
                <c:pt idx="151">
                  <c:v>345</c:v>
                </c:pt>
                <c:pt idx="152">
                  <c:v>342</c:v>
                </c:pt>
                <c:pt idx="153">
                  <c:v>333</c:v>
                </c:pt>
                <c:pt idx="154">
                  <c:v>332</c:v>
                </c:pt>
                <c:pt idx="155">
                  <c:v>336</c:v>
                </c:pt>
                <c:pt idx="156">
                  <c:v>334</c:v>
                </c:pt>
                <c:pt idx="157">
                  <c:v>334</c:v>
                </c:pt>
                <c:pt idx="158">
                  <c:v>333</c:v>
                </c:pt>
                <c:pt idx="159">
                  <c:v>332</c:v>
                </c:pt>
                <c:pt idx="160">
                  <c:v>330</c:v>
                </c:pt>
                <c:pt idx="161">
                  <c:v>319</c:v>
                </c:pt>
                <c:pt idx="162">
                  <c:v>317</c:v>
                </c:pt>
                <c:pt idx="163">
                  <c:v>313</c:v>
                </c:pt>
                <c:pt idx="164">
                  <c:v>316</c:v>
                </c:pt>
                <c:pt idx="165">
                  <c:v>340</c:v>
                </c:pt>
                <c:pt idx="166">
                  <c:v>400</c:v>
                </c:pt>
                <c:pt idx="167">
                  <c:v>460</c:v>
                </c:pt>
                <c:pt idx="168">
                  <c:v>435</c:v>
                </c:pt>
                <c:pt idx="169">
                  <c:v>405</c:v>
                </c:pt>
                <c:pt idx="170">
                  <c:v>380</c:v>
                </c:pt>
                <c:pt idx="171">
                  <c:v>375</c:v>
                </c:pt>
                <c:pt idx="172">
                  <c:v>375</c:v>
                </c:pt>
                <c:pt idx="173">
                  <c:v>380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F9-4A05-8447-A526A7A4ED45}"/>
            </c:ext>
          </c:extLst>
        </c:ser>
        <c:ser>
          <c:idx val="0"/>
          <c:order val="1"/>
          <c:tx>
            <c:strRef>
              <c:f>'регулирование экспорта'!$A$105</c:f>
              <c:strCache>
                <c:ptCount val="1"/>
                <c:pt idx="0">
                  <c:v>Пшеница SRW (США, Carriage Paid To, Мексиканский залив)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'регулирование экспорта'!$JD$2:$PU$2</c:f>
              <c:numCache>
                <c:formatCode>dd/mm/yy;@</c:formatCode>
                <c:ptCount val="174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  <c:pt idx="52">
                  <c:v>43833</c:v>
                </c:pt>
                <c:pt idx="53">
                  <c:v>43840</c:v>
                </c:pt>
                <c:pt idx="54">
                  <c:v>43847</c:v>
                </c:pt>
                <c:pt idx="55">
                  <c:v>43854</c:v>
                </c:pt>
                <c:pt idx="56">
                  <c:v>43861</c:v>
                </c:pt>
                <c:pt idx="57">
                  <c:v>43868</c:v>
                </c:pt>
                <c:pt idx="58">
                  <c:v>43875</c:v>
                </c:pt>
                <c:pt idx="59">
                  <c:v>43882</c:v>
                </c:pt>
                <c:pt idx="60">
                  <c:v>43889</c:v>
                </c:pt>
                <c:pt idx="61">
                  <c:v>43896</c:v>
                </c:pt>
                <c:pt idx="62">
                  <c:v>43903</c:v>
                </c:pt>
                <c:pt idx="63">
                  <c:v>43910</c:v>
                </c:pt>
                <c:pt idx="64">
                  <c:v>43917</c:v>
                </c:pt>
                <c:pt idx="65">
                  <c:v>43924</c:v>
                </c:pt>
                <c:pt idx="66">
                  <c:v>43931</c:v>
                </c:pt>
                <c:pt idx="67">
                  <c:v>43938</c:v>
                </c:pt>
                <c:pt idx="68">
                  <c:v>43945</c:v>
                </c:pt>
                <c:pt idx="69">
                  <c:v>43952</c:v>
                </c:pt>
                <c:pt idx="70">
                  <c:v>43959</c:v>
                </c:pt>
                <c:pt idx="71">
                  <c:v>43966</c:v>
                </c:pt>
                <c:pt idx="72">
                  <c:v>43973</c:v>
                </c:pt>
                <c:pt idx="73">
                  <c:v>43980</c:v>
                </c:pt>
                <c:pt idx="74">
                  <c:v>43987</c:v>
                </c:pt>
                <c:pt idx="75">
                  <c:v>43994</c:v>
                </c:pt>
                <c:pt idx="76">
                  <c:v>44001</c:v>
                </c:pt>
                <c:pt idx="77">
                  <c:v>44008</c:v>
                </c:pt>
                <c:pt idx="78">
                  <c:v>44015</c:v>
                </c:pt>
                <c:pt idx="79">
                  <c:v>44022</c:v>
                </c:pt>
                <c:pt idx="80">
                  <c:v>44029</c:v>
                </c:pt>
                <c:pt idx="81">
                  <c:v>44036</c:v>
                </c:pt>
                <c:pt idx="82">
                  <c:v>44043</c:v>
                </c:pt>
                <c:pt idx="83">
                  <c:v>44050</c:v>
                </c:pt>
                <c:pt idx="84">
                  <c:v>44057</c:v>
                </c:pt>
                <c:pt idx="85">
                  <c:v>44064</c:v>
                </c:pt>
                <c:pt idx="86">
                  <c:v>44071</c:v>
                </c:pt>
                <c:pt idx="87">
                  <c:v>44078</c:v>
                </c:pt>
                <c:pt idx="88">
                  <c:v>44085</c:v>
                </c:pt>
                <c:pt idx="89">
                  <c:v>44092</c:v>
                </c:pt>
                <c:pt idx="90">
                  <c:v>44099</c:v>
                </c:pt>
                <c:pt idx="91">
                  <c:v>44106</c:v>
                </c:pt>
                <c:pt idx="92">
                  <c:v>44113</c:v>
                </c:pt>
                <c:pt idx="93">
                  <c:v>44120</c:v>
                </c:pt>
                <c:pt idx="94">
                  <c:v>44127</c:v>
                </c:pt>
                <c:pt idx="95">
                  <c:v>44134</c:v>
                </c:pt>
                <c:pt idx="96">
                  <c:v>44141</c:v>
                </c:pt>
                <c:pt idx="97">
                  <c:v>44148</c:v>
                </c:pt>
                <c:pt idx="98">
                  <c:v>44155</c:v>
                </c:pt>
                <c:pt idx="99">
                  <c:v>44162</c:v>
                </c:pt>
                <c:pt idx="100">
                  <c:v>44169</c:v>
                </c:pt>
                <c:pt idx="101">
                  <c:v>44176</c:v>
                </c:pt>
                <c:pt idx="102">
                  <c:v>44183</c:v>
                </c:pt>
                <c:pt idx="103">
                  <c:v>44190</c:v>
                </c:pt>
                <c:pt idx="104">
                  <c:v>44197</c:v>
                </c:pt>
                <c:pt idx="105">
                  <c:v>44204</c:v>
                </c:pt>
                <c:pt idx="106">
                  <c:v>44211</c:v>
                </c:pt>
                <c:pt idx="107">
                  <c:v>44218</c:v>
                </c:pt>
                <c:pt idx="108">
                  <c:v>44225</c:v>
                </c:pt>
                <c:pt idx="109">
                  <c:v>44232</c:v>
                </c:pt>
                <c:pt idx="110">
                  <c:v>44239</c:v>
                </c:pt>
                <c:pt idx="111">
                  <c:v>44246</c:v>
                </c:pt>
                <c:pt idx="112">
                  <c:v>44253</c:v>
                </c:pt>
                <c:pt idx="113">
                  <c:v>44260</c:v>
                </c:pt>
                <c:pt idx="114">
                  <c:v>44267</c:v>
                </c:pt>
                <c:pt idx="115">
                  <c:v>44274</c:v>
                </c:pt>
                <c:pt idx="116">
                  <c:v>44281</c:v>
                </c:pt>
                <c:pt idx="117">
                  <c:v>44288</c:v>
                </c:pt>
                <c:pt idx="118">
                  <c:v>44295</c:v>
                </c:pt>
                <c:pt idx="119">
                  <c:v>44302</c:v>
                </c:pt>
                <c:pt idx="120">
                  <c:v>44309</c:v>
                </c:pt>
                <c:pt idx="121">
                  <c:v>44316</c:v>
                </c:pt>
                <c:pt idx="122">
                  <c:v>44323</c:v>
                </c:pt>
                <c:pt idx="123">
                  <c:v>44330</c:v>
                </c:pt>
                <c:pt idx="124">
                  <c:v>44337</c:v>
                </c:pt>
                <c:pt idx="125">
                  <c:v>44344</c:v>
                </c:pt>
                <c:pt idx="126">
                  <c:v>44351</c:v>
                </c:pt>
                <c:pt idx="127">
                  <c:v>44358</c:v>
                </c:pt>
                <c:pt idx="128">
                  <c:v>44365</c:v>
                </c:pt>
                <c:pt idx="129">
                  <c:v>44372</c:v>
                </c:pt>
                <c:pt idx="130">
                  <c:v>44379</c:v>
                </c:pt>
                <c:pt idx="131">
                  <c:v>44386</c:v>
                </c:pt>
                <c:pt idx="132">
                  <c:v>44393</c:v>
                </c:pt>
                <c:pt idx="133">
                  <c:v>44400</c:v>
                </c:pt>
                <c:pt idx="134">
                  <c:v>44407</c:v>
                </c:pt>
                <c:pt idx="135">
                  <c:v>44414</c:v>
                </c:pt>
                <c:pt idx="136">
                  <c:v>44421</c:v>
                </c:pt>
                <c:pt idx="137">
                  <c:v>44428</c:v>
                </c:pt>
                <c:pt idx="138">
                  <c:v>44435</c:v>
                </c:pt>
                <c:pt idx="139">
                  <c:v>44442</c:v>
                </c:pt>
                <c:pt idx="140">
                  <c:v>44449</c:v>
                </c:pt>
                <c:pt idx="141">
                  <c:v>44456</c:v>
                </c:pt>
                <c:pt idx="142">
                  <c:v>44463</c:v>
                </c:pt>
                <c:pt idx="143">
                  <c:v>44470</c:v>
                </c:pt>
                <c:pt idx="144">
                  <c:v>44477</c:v>
                </c:pt>
                <c:pt idx="145">
                  <c:v>44484</c:v>
                </c:pt>
                <c:pt idx="146">
                  <c:v>44491</c:v>
                </c:pt>
                <c:pt idx="147">
                  <c:v>44498</c:v>
                </c:pt>
                <c:pt idx="148">
                  <c:v>44505</c:v>
                </c:pt>
                <c:pt idx="149">
                  <c:v>44512</c:v>
                </c:pt>
                <c:pt idx="150">
                  <c:v>44519</c:v>
                </c:pt>
                <c:pt idx="151">
                  <c:v>44526</c:v>
                </c:pt>
                <c:pt idx="152">
                  <c:v>44533</c:v>
                </c:pt>
                <c:pt idx="153">
                  <c:v>44540</c:v>
                </c:pt>
                <c:pt idx="154">
                  <c:v>44547</c:v>
                </c:pt>
                <c:pt idx="155">
                  <c:v>44554</c:v>
                </c:pt>
                <c:pt idx="156">
                  <c:v>44561</c:v>
                </c:pt>
                <c:pt idx="157">
                  <c:v>44568</c:v>
                </c:pt>
                <c:pt idx="158">
                  <c:v>44575</c:v>
                </c:pt>
                <c:pt idx="159">
                  <c:v>44582</c:v>
                </c:pt>
                <c:pt idx="160">
                  <c:v>44589</c:v>
                </c:pt>
                <c:pt idx="161">
                  <c:v>44596</c:v>
                </c:pt>
                <c:pt idx="162">
                  <c:v>44603</c:v>
                </c:pt>
                <c:pt idx="163">
                  <c:v>44610</c:v>
                </c:pt>
                <c:pt idx="164">
                  <c:v>44617</c:v>
                </c:pt>
                <c:pt idx="165">
                  <c:v>44624</c:v>
                </c:pt>
                <c:pt idx="166">
                  <c:v>44631</c:v>
                </c:pt>
                <c:pt idx="167">
                  <c:v>44638</c:v>
                </c:pt>
                <c:pt idx="168">
                  <c:v>44645</c:v>
                </c:pt>
                <c:pt idx="169">
                  <c:v>44652</c:v>
                </c:pt>
                <c:pt idx="170">
                  <c:v>44659</c:v>
                </c:pt>
                <c:pt idx="171">
                  <c:v>44666</c:v>
                </c:pt>
                <c:pt idx="172">
                  <c:v>44673</c:v>
                </c:pt>
                <c:pt idx="173">
                  <c:v>44680</c:v>
                </c:pt>
              </c:numCache>
            </c:numRef>
          </c:cat>
          <c:val>
            <c:numRef>
              <c:f>'регулирование экспорта'!$JD$105:$PU$105</c:f>
              <c:numCache>
                <c:formatCode>General</c:formatCode>
                <c:ptCount val="174"/>
                <c:pt idx="0">
                  <c:v>220</c:v>
                </c:pt>
                <c:pt idx="1">
                  <c:v>222</c:v>
                </c:pt>
                <c:pt idx="2">
                  <c:v>221</c:v>
                </c:pt>
                <c:pt idx="3">
                  <c:v>223</c:v>
                </c:pt>
                <c:pt idx="4">
                  <c:v>225</c:v>
                </c:pt>
                <c:pt idx="5">
                  <c:v>223</c:v>
                </c:pt>
                <c:pt idx="6">
                  <c:v>218</c:v>
                </c:pt>
                <c:pt idx="7">
                  <c:v>219</c:v>
                </c:pt>
                <c:pt idx="8">
                  <c:v>204</c:v>
                </c:pt>
                <c:pt idx="9">
                  <c:v>195</c:v>
                </c:pt>
                <c:pt idx="10">
                  <c:v>204</c:v>
                </c:pt>
                <c:pt idx="11">
                  <c:v>204</c:v>
                </c:pt>
                <c:pt idx="12">
                  <c:v>203</c:v>
                </c:pt>
                <c:pt idx="13">
                  <c:v>204</c:v>
                </c:pt>
                <c:pt idx="14">
                  <c:v>203</c:v>
                </c:pt>
                <c:pt idx="15">
                  <c:v>199</c:v>
                </c:pt>
                <c:pt idx="16">
                  <c:v>195</c:v>
                </c:pt>
                <c:pt idx="17">
                  <c:v>190</c:v>
                </c:pt>
                <c:pt idx="18">
                  <c:v>186</c:v>
                </c:pt>
                <c:pt idx="19">
                  <c:v>208</c:v>
                </c:pt>
                <c:pt idx="20">
                  <c:v>220</c:v>
                </c:pt>
                <c:pt idx="21">
                  <c:v>225</c:v>
                </c:pt>
                <c:pt idx="22">
                  <c:v>217</c:v>
                </c:pt>
                <c:pt idx="23">
                  <c:v>229</c:v>
                </c:pt>
                <c:pt idx="24">
                  <c:v>225</c:v>
                </c:pt>
                <c:pt idx="25">
                  <c:v>223</c:v>
                </c:pt>
                <c:pt idx="26">
                  <c:v>211</c:v>
                </c:pt>
                <c:pt idx="27">
                  <c:v>214</c:v>
                </c:pt>
                <c:pt idx="28">
                  <c:v>203</c:v>
                </c:pt>
                <c:pt idx="29">
                  <c:v>201</c:v>
                </c:pt>
                <c:pt idx="30">
                  <c:v>203</c:v>
                </c:pt>
                <c:pt idx="31">
                  <c:v>189</c:v>
                </c:pt>
                <c:pt idx="32">
                  <c:v>197</c:v>
                </c:pt>
                <c:pt idx="33">
                  <c:v>199</c:v>
                </c:pt>
                <c:pt idx="34">
                  <c:v>190</c:v>
                </c:pt>
                <c:pt idx="35">
                  <c:v>196</c:v>
                </c:pt>
                <c:pt idx="36">
                  <c:v>204</c:v>
                </c:pt>
                <c:pt idx="37">
                  <c:v>205</c:v>
                </c:pt>
                <c:pt idx="38">
                  <c:v>207</c:v>
                </c:pt>
                <c:pt idx="39">
                  <c:v>209</c:v>
                </c:pt>
                <c:pt idx="40">
                  <c:v>215</c:v>
                </c:pt>
                <c:pt idx="41">
                  <c:v>224</c:v>
                </c:pt>
                <c:pt idx="42">
                  <c:v>219</c:v>
                </c:pt>
                <c:pt idx="43">
                  <c:v>225</c:v>
                </c:pt>
                <c:pt idx="44">
                  <c:v>222</c:v>
                </c:pt>
                <c:pt idx="45">
                  <c:v>220</c:v>
                </c:pt>
                <c:pt idx="46">
                  <c:v>226</c:v>
                </c:pt>
                <c:pt idx="47">
                  <c:v>230</c:v>
                </c:pt>
                <c:pt idx="48">
                  <c:v>234</c:v>
                </c:pt>
                <c:pt idx="49">
                  <c:v>239</c:v>
                </c:pt>
                <c:pt idx="50">
                  <c:v>240</c:v>
                </c:pt>
                <c:pt idx="51">
                  <c:v>245</c:v>
                </c:pt>
                <c:pt idx="52">
                  <c:v>247</c:v>
                </c:pt>
                <c:pt idx="53">
                  <c:v>250</c:v>
                </c:pt>
                <c:pt idx="54">
                  <c:v>256</c:v>
                </c:pt>
                <c:pt idx="55">
                  <c:v>255</c:v>
                </c:pt>
                <c:pt idx="56">
                  <c:v>248</c:v>
                </c:pt>
                <c:pt idx="57">
                  <c:v>244</c:v>
                </c:pt>
                <c:pt idx="58">
                  <c:v>236</c:v>
                </c:pt>
                <c:pt idx="59">
                  <c:v>239</c:v>
                </c:pt>
                <c:pt idx="60">
                  <c:v>231</c:v>
                </c:pt>
                <c:pt idx="61">
                  <c:v>228</c:v>
                </c:pt>
                <c:pt idx="62">
                  <c:v>223</c:v>
                </c:pt>
                <c:pt idx="63">
                  <c:v>235</c:v>
                </c:pt>
                <c:pt idx="64">
                  <c:v>247</c:v>
                </c:pt>
                <c:pt idx="65">
                  <c:v>226</c:v>
                </c:pt>
                <c:pt idx="66">
                  <c:v>222</c:v>
                </c:pt>
                <c:pt idx="67">
                  <c:v>218</c:v>
                </c:pt>
                <c:pt idx="68">
                  <c:v>216</c:v>
                </c:pt>
                <c:pt idx="69">
                  <c:v>217</c:v>
                </c:pt>
                <c:pt idx="70">
                  <c:v>214</c:v>
                </c:pt>
                <c:pt idx="71">
                  <c:v>207</c:v>
                </c:pt>
                <c:pt idx="72">
                  <c:v>210</c:v>
                </c:pt>
                <c:pt idx="73">
                  <c:v>215</c:v>
                </c:pt>
                <c:pt idx="74">
                  <c:v>210</c:v>
                </c:pt>
                <c:pt idx="75">
                  <c:v>203</c:v>
                </c:pt>
                <c:pt idx="76">
                  <c:v>195</c:v>
                </c:pt>
                <c:pt idx="77">
                  <c:v>191</c:v>
                </c:pt>
                <c:pt idx="78">
                  <c:v>205</c:v>
                </c:pt>
                <c:pt idx="79">
                  <c:v>218</c:v>
                </c:pt>
                <c:pt idx="80">
                  <c:v>219</c:v>
                </c:pt>
                <c:pt idx="81">
                  <c:v>222</c:v>
                </c:pt>
                <c:pt idx="82">
                  <c:v>219</c:v>
                </c:pt>
                <c:pt idx="83">
                  <c:v>206</c:v>
                </c:pt>
                <c:pt idx="84">
                  <c:v>203</c:v>
                </c:pt>
                <c:pt idx="85">
                  <c:v>214</c:v>
                </c:pt>
                <c:pt idx="86">
                  <c:v>218</c:v>
                </c:pt>
                <c:pt idx="87">
                  <c:v>221</c:v>
                </c:pt>
                <c:pt idx="88">
                  <c:v>218</c:v>
                </c:pt>
                <c:pt idx="89">
                  <c:v>228</c:v>
                </c:pt>
                <c:pt idx="90">
                  <c:v>220</c:v>
                </c:pt>
                <c:pt idx="91">
                  <c:v>233</c:v>
                </c:pt>
                <c:pt idx="92">
                  <c:v>240</c:v>
                </c:pt>
                <c:pt idx="93">
                  <c:v>255</c:v>
                </c:pt>
                <c:pt idx="94">
                  <c:v>258</c:v>
                </c:pt>
                <c:pt idx="95">
                  <c:v>246</c:v>
                </c:pt>
                <c:pt idx="96">
                  <c:v>249</c:v>
                </c:pt>
                <c:pt idx="97">
                  <c:v>249</c:v>
                </c:pt>
                <c:pt idx="98">
                  <c:v>251</c:v>
                </c:pt>
                <c:pt idx="99">
                  <c:v>249</c:v>
                </c:pt>
                <c:pt idx="100">
                  <c:v>245</c:v>
                </c:pt>
                <c:pt idx="101">
                  <c:v>261</c:v>
                </c:pt>
                <c:pt idx="102">
                  <c:v>258</c:v>
                </c:pt>
                <c:pt idx="103">
                  <c:v>263</c:v>
                </c:pt>
                <c:pt idx="104">
                  <c:v>267</c:v>
                </c:pt>
                <c:pt idx="105">
                  <c:v>271</c:v>
                </c:pt>
                <c:pt idx="106">
                  <c:v>289</c:v>
                </c:pt>
                <c:pt idx="107">
                  <c:v>274</c:v>
                </c:pt>
                <c:pt idx="108">
                  <c:v>282</c:v>
                </c:pt>
                <c:pt idx="109">
                  <c:v>276</c:v>
                </c:pt>
                <c:pt idx="110">
                  <c:v>274</c:v>
                </c:pt>
                <c:pt idx="111">
                  <c:v>280</c:v>
                </c:pt>
                <c:pt idx="112">
                  <c:v>281</c:v>
                </c:pt>
                <c:pt idx="113">
                  <c:v>280</c:v>
                </c:pt>
                <c:pt idx="114">
                  <c:v>273</c:v>
                </c:pt>
                <c:pt idx="115">
                  <c:v>257</c:v>
                </c:pt>
                <c:pt idx="116">
                  <c:v>257</c:v>
                </c:pt>
                <c:pt idx="117">
                  <c:v>257</c:v>
                </c:pt>
                <c:pt idx="118">
                  <c:v>257</c:v>
                </c:pt>
                <c:pt idx="119">
                  <c:v>257</c:v>
                </c:pt>
                <c:pt idx="120">
                  <c:v>300</c:v>
                </c:pt>
                <c:pt idx="121">
                  <c:v>309</c:v>
                </c:pt>
                <c:pt idx="122">
                  <c:v>303</c:v>
                </c:pt>
                <c:pt idx="123">
                  <c:v>297</c:v>
                </c:pt>
                <c:pt idx="124">
                  <c:v>284</c:v>
                </c:pt>
                <c:pt idx="125">
                  <c:v>270</c:v>
                </c:pt>
                <c:pt idx="126">
                  <c:v>273</c:v>
                </c:pt>
                <c:pt idx="127">
                  <c:v>269</c:v>
                </c:pt>
                <c:pt idx="128">
                  <c:v>266</c:v>
                </c:pt>
                <c:pt idx="129">
                  <c:v>251</c:v>
                </c:pt>
                <c:pt idx="130">
                  <c:v>249</c:v>
                </c:pt>
                <c:pt idx="131">
                  <c:v>236</c:v>
                </c:pt>
                <c:pt idx="132">
                  <c:v>264</c:v>
                </c:pt>
                <c:pt idx="133">
                  <c:v>261</c:v>
                </c:pt>
                <c:pt idx="134">
                  <c:v>268</c:v>
                </c:pt>
                <c:pt idx="135">
                  <c:v>275</c:v>
                </c:pt>
                <c:pt idx="136">
                  <c:v>287</c:v>
                </c:pt>
                <c:pt idx="137">
                  <c:v>272</c:v>
                </c:pt>
                <c:pt idx="138">
                  <c:v>274</c:v>
                </c:pt>
                <c:pt idx="139">
                  <c:v>272</c:v>
                </c:pt>
                <c:pt idx="140">
                  <c:v>257</c:v>
                </c:pt>
                <c:pt idx="141">
                  <c:v>279</c:v>
                </c:pt>
                <c:pt idx="142">
                  <c:v>284</c:v>
                </c:pt>
                <c:pt idx="143">
                  <c:v>307</c:v>
                </c:pt>
                <c:pt idx="144">
                  <c:v>304</c:v>
                </c:pt>
                <c:pt idx="145">
                  <c:v>301</c:v>
                </c:pt>
                <c:pt idx="146">
                  <c:v>311</c:v>
                </c:pt>
                <c:pt idx="147">
                  <c:v>315</c:v>
                </c:pt>
                <c:pt idx="148">
                  <c:v>318</c:v>
                </c:pt>
                <c:pt idx="149">
                  <c:v>337</c:v>
                </c:pt>
                <c:pt idx="150">
                  <c:v>337</c:v>
                </c:pt>
                <c:pt idx="151">
                  <c:v>346</c:v>
                </c:pt>
                <c:pt idx="152">
                  <c:v>334</c:v>
                </c:pt>
                <c:pt idx="153">
                  <c:v>327</c:v>
                </c:pt>
                <c:pt idx="154">
                  <c:v>323</c:v>
                </c:pt>
                <c:pt idx="155">
                  <c:v>321</c:v>
                </c:pt>
                <c:pt idx="156">
                  <c:v>319</c:v>
                </c:pt>
                <c:pt idx="157">
                  <c:v>317</c:v>
                </c:pt>
                <c:pt idx="158">
                  <c:v>313</c:v>
                </c:pt>
                <c:pt idx="159">
                  <c:v>331</c:v>
                </c:pt>
                <c:pt idx="160">
                  <c:v>333</c:v>
                </c:pt>
                <c:pt idx="161">
                  <c:v>325</c:v>
                </c:pt>
                <c:pt idx="162">
                  <c:v>339</c:v>
                </c:pt>
                <c:pt idx="163">
                  <c:v>337</c:v>
                </c:pt>
                <c:pt idx="164">
                  <c:v>354</c:v>
                </c:pt>
                <c:pt idx="165">
                  <c:v>538</c:v>
                </c:pt>
                <c:pt idx="166">
                  <c:v>443</c:v>
                </c:pt>
                <c:pt idx="167">
                  <c:v>446</c:v>
                </c:pt>
                <c:pt idx="168">
                  <c:v>449</c:v>
                </c:pt>
                <c:pt idx="169">
                  <c:v>406</c:v>
                </c:pt>
                <c:pt idx="170">
                  <c:v>430</c:v>
                </c:pt>
                <c:pt idx="171">
                  <c:v>432</c:v>
                </c:pt>
                <c:pt idx="172">
                  <c:v>434</c:v>
                </c:pt>
                <c:pt idx="173">
                  <c:v>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F9-4A05-8447-A526A7A4ED45}"/>
            </c:ext>
          </c:extLst>
        </c:ser>
        <c:ser>
          <c:idx val="1"/>
          <c:order val="2"/>
          <c:tx>
            <c:strRef>
              <c:f>'регулирование экспорта'!$A$104</c:f>
              <c:strCache>
                <c:ptCount val="1"/>
                <c:pt idx="0">
                  <c:v>Пшеница FCW 1 (Франция, Free On Board, Руан)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'регулирование экспорта'!$JD$2:$PU$2</c:f>
              <c:numCache>
                <c:formatCode>dd/mm/yy;@</c:formatCode>
                <c:ptCount val="174"/>
                <c:pt idx="0">
                  <c:v>43469</c:v>
                </c:pt>
                <c:pt idx="1">
                  <c:v>43476</c:v>
                </c:pt>
                <c:pt idx="2">
                  <c:v>43483</c:v>
                </c:pt>
                <c:pt idx="3">
                  <c:v>43490</c:v>
                </c:pt>
                <c:pt idx="4">
                  <c:v>43497</c:v>
                </c:pt>
                <c:pt idx="5">
                  <c:v>43504</c:v>
                </c:pt>
                <c:pt idx="6">
                  <c:v>43511</c:v>
                </c:pt>
                <c:pt idx="7">
                  <c:v>43518</c:v>
                </c:pt>
                <c:pt idx="8">
                  <c:v>43525</c:v>
                </c:pt>
                <c:pt idx="9">
                  <c:v>43532</c:v>
                </c:pt>
                <c:pt idx="10">
                  <c:v>43539</c:v>
                </c:pt>
                <c:pt idx="11">
                  <c:v>43546</c:v>
                </c:pt>
                <c:pt idx="12">
                  <c:v>43553</c:v>
                </c:pt>
                <c:pt idx="13">
                  <c:v>43560</c:v>
                </c:pt>
                <c:pt idx="14">
                  <c:v>43567</c:v>
                </c:pt>
                <c:pt idx="15">
                  <c:v>43574</c:v>
                </c:pt>
                <c:pt idx="16">
                  <c:v>43581</c:v>
                </c:pt>
                <c:pt idx="17">
                  <c:v>43588</c:v>
                </c:pt>
                <c:pt idx="18">
                  <c:v>43595</c:v>
                </c:pt>
                <c:pt idx="19">
                  <c:v>43602</c:v>
                </c:pt>
                <c:pt idx="20">
                  <c:v>43609</c:v>
                </c:pt>
                <c:pt idx="21">
                  <c:v>43616</c:v>
                </c:pt>
                <c:pt idx="22">
                  <c:v>43623</c:v>
                </c:pt>
                <c:pt idx="23">
                  <c:v>43630</c:v>
                </c:pt>
                <c:pt idx="24">
                  <c:v>43637</c:v>
                </c:pt>
                <c:pt idx="25">
                  <c:v>43644</c:v>
                </c:pt>
                <c:pt idx="26">
                  <c:v>43651</c:v>
                </c:pt>
                <c:pt idx="27">
                  <c:v>43658</c:v>
                </c:pt>
                <c:pt idx="28">
                  <c:v>43665</c:v>
                </c:pt>
                <c:pt idx="29">
                  <c:v>43672</c:v>
                </c:pt>
                <c:pt idx="30">
                  <c:v>43679</c:v>
                </c:pt>
                <c:pt idx="31">
                  <c:v>43686</c:v>
                </c:pt>
                <c:pt idx="32">
                  <c:v>43693</c:v>
                </c:pt>
                <c:pt idx="33">
                  <c:v>43700</c:v>
                </c:pt>
                <c:pt idx="34">
                  <c:v>43707</c:v>
                </c:pt>
                <c:pt idx="35">
                  <c:v>43714</c:v>
                </c:pt>
                <c:pt idx="36">
                  <c:v>43721</c:v>
                </c:pt>
                <c:pt idx="37">
                  <c:v>43728</c:v>
                </c:pt>
                <c:pt idx="38">
                  <c:v>43735</c:v>
                </c:pt>
                <c:pt idx="39">
                  <c:v>43742</c:v>
                </c:pt>
                <c:pt idx="40">
                  <c:v>43749</c:v>
                </c:pt>
                <c:pt idx="41">
                  <c:v>43756</c:v>
                </c:pt>
                <c:pt idx="42">
                  <c:v>43763</c:v>
                </c:pt>
                <c:pt idx="43">
                  <c:v>43770</c:v>
                </c:pt>
                <c:pt idx="44">
                  <c:v>43777</c:v>
                </c:pt>
                <c:pt idx="45">
                  <c:v>43784</c:v>
                </c:pt>
                <c:pt idx="46">
                  <c:v>43791</c:v>
                </c:pt>
                <c:pt idx="47">
                  <c:v>43798</c:v>
                </c:pt>
                <c:pt idx="48">
                  <c:v>43805</c:v>
                </c:pt>
                <c:pt idx="49">
                  <c:v>43812</c:v>
                </c:pt>
                <c:pt idx="50">
                  <c:v>43819</c:v>
                </c:pt>
                <c:pt idx="51">
                  <c:v>43826</c:v>
                </c:pt>
                <c:pt idx="52">
                  <c:v>43833</c:v>
                </c:pt>
                <c:pt idx="53">
                  <c:v>43840</c:v>
                </c:pt>
                <c:pt idx="54">
                  <c:v>43847</c:v>
                </c:pt>
                <c:pt idx="55">
                  <c:v>43854</c:v>
                </c:pt>
                <c:pt idx="56">
                  <c:v>43861</c:v>
                </c:pt>
                <c:pt idx="57">
                  <c:v>43868</c:v>
                </c:pt>
                <c:pt idx="58">
                  <c:v>43875</c:v>
                </c:pt>
                <c:pt idx="59">
                  <c:v>43882</c:v>
                </c:pt>
                <c:pt idx="60">
                  <c:v>43889</c:v>
                </c:pt>
                <c:pt idx="61">
                  <c:v>43896</c:v>
                </c:pt>
                <c:pt idx="62">
                  <c:v>43903</c:v>
                </c:pt>
                <c:pt idx="63">
                  <c:v>43910</c:v>
                </c:pt>
                <c:pt idx="64">
                  <c:v>43917</c:v>
                </c:pt>
                <c:pt idx="65">
                  <c:v>43924</c:v>
                </c:pt>
                <c:pt idx="66">
                  <c:v>43931</c:v>
                </c:pt>
                <c:pt idx="67">
                  <c:v>43938</c:v>
                </c:pt>
                <c:pt idx="68">
                  <c:v>43945</c:v>
                </c:pt>
                <c:pt idx="69">
                  <c:v>43952</c:v>
                </c:pt>
                <c:pt idx="70">
                  <c:v>43959</c:v>
                </c:pt>
                <c:pt idx="71">
                  <c:v>43966</c:v>
                </c:pt>
                <c:pt idx="72">
                  <c:v>43973</c:v>
                </c:pt>
                <c:pt idx="73">
                  <c:v>43980</c:v>
                </c:pt>
                <c:pt idx="74">
                  <c:v>43987</c:v>
                </c:pt>
                <c:pt idx="75">
                  <c:v>43994</c:v>
                </c:pt>
                <c:pt idx="76">
                  <c:v>44001</c:v>
                </c:pt>
                <c:pt idx="77">
                  <c:v>44008</c:v>
                </c:pt>
                <c:pt idx="78">
                  <c:v>44015</c:v>
                </c:pt>
                <c:pt idx="79">
                  <c:v>44022</c:v>
                </c:pt>
                <c:pt idx="80">
                  <c:v>44029</c:v>
                </c:pt>
                <c:pt idx="81">
                  <c:v>44036</c:v>
                </c:pt>
                <c:pt idx="82">
                  <c:v>44043</c:v>
                </c:pt>
                <c:pt idx="83">
                  <c:v>44050</c:v>
                </c:pt>
                <c:pt idx="84">
                  <c:v>44057</c:v>
                </c:pt>
                <c:pt idx="85">
                  <c:v>44064</c:v>
                </c:pt>
                <c:pt idx="86">
                  <c:v>44071</c:v>
                </c:pt>
                <c:pt idx="87">
                  <c:v>44078</c:v>
                </c:pt>
                <c:pt idx="88">
                  <c:v>44085</c:v>
                </c:pt>
                <c:pt idx="89">
                  <c:v>44092</c:v>
                </c:pt>
                <c:pt idx="90">
                  <c:v>44099</c:v>
                </c:pt>
                <c:pt idx="91">
                  <c:v>44106</c:v>
                </c:pt>
                <c:pt idx="92">
                  <c:v>44113</c:v>
                </c:pt>
                <c:pt idx="93">
                  <c:v>44120</c:v>
                </c:pt>
                <c:pt idx="94">
                  <c:v>44127</c:v>
                </c:pt>
                <c:pt idx="95">
                  <c:v>44134</c:v>
                </c:pt>
                <c:pt idx="96">
                  <c:v>44141</c:v>
                </c:pt>
                <c:pt idx="97">
                  <c:v>44148</c:v>
                </c:pt>
                <c:pt idx="98">
                  <c:v>44155</c:v>
                </c:pt>
                <c:pt idx="99">
                  <c:v>44162</c:v>
                </c:pt>
                <c:pt idx="100">
                  <c:v>44169</c:v>
                </c:pt>
                <c:pt idx="101">
                  <c:v>44176</c:v>
                </c:pt>
                <c:pt idx="102">
                  <c:v>44183</c:v>
                </c:pt>
                <c:pt idx="103">
                  <c:v>44190</c:v>
                </c:pt>
                <c:pt idx="104">
                  <c:v>44197</c:v>
                </c:pt>
                <c:pt idx="105">
                  <c:v>44204</c:v>
                </c:pt>
                <c:pt idx="106">
                  <c:v>44211</c:v>
                </c:pt>
                <c:pt idx="107">
                  <c:v>44218</c:v>
                </c:pt>
                <c:pt idx="108">
                  <c:v>44225</c:v>
                </c:pt>
                <c:pt idx="109">
                  <c:v>44232</c:v>
                </c:pt>
                <c:pt idx="110">
                  <c:v>44239</c:v>
                </c:pt>
                <c:pt idx="111">
                  <c:v>44246</c:v>
                </c:pt>
                <c:pt idx="112">
                  <c:v>44253</c:v>
                </c:pt>
                <c:pt idx="113">
                  <c:v>44260</c:v>
                </c:pt>
                <c:pt idx="114">
                  <c:v>44267</c:v>
                </c:pt>
                <c:pt idx="115">
                  <c:v>44274</c:v>
                </c:pt>
                <c:pt idx="116">
                  <c:v>44281</c:v>
                </c:pt>
                <c:pt idx="117">
                  <c:v>44288</c:v>
                </c:pt>
                <c:pt idx="118">
                  <c:v>44295</c:v>
                </c:pt>
                <c:pt idx="119">
                  <c:v>44302</c:v>
                </c:pt>
                <c:pt idx="120">
                  <c:v>44309</c:v>
                </c:pt>
                <c:pt idx="121">
                  <c:v>44316</c:v>
                </c:pt>
                <c:pt idx="122">
                  <c:v>44323</c:v>
                </c:pt>
                <c:pt idx="123">
                  <c:v>44330</c:v>
                </c:pt>
                <c:pt idx="124">
                  <c:v>44337</c:v>
                </c:pt>
                <c:pt idx="125">
                  <c:v>44344</c:v>
                </c:pt>
                <c:pt idx="126">
                  <c:v>44351</c:v>
                </c:pt>
                <c:pt idx="127">
                  <c:v>44358</c:v>
                </c:pt>
                <c:pt idx="128">
                  <c:v>44365</c:v>
                </c:pt>
                <c:pt idx="129">
                  <c:v>44372</c:v>
                </c:pt>
                <c:pt idx="130">
                  <c:v>44379</c:v>
                </c:pt>
                <c:pt idx="131">
                  <c:v>44386</c:v>
                </c:pt>
                <c:pt idx="132">
                  <c:v>44393</c:v>
                </c:pt>
                <c:pt idx="133">
                  <c:v>44400</c:v>
                </c:pt>
                <c:pt idx="134">
                  <c:v>44407</c:v>
                </c:pt>
                <c:pt idx="135">
                  <c:v>44414</c:v>
                </c:pt>
                <c:pt idx="136">
                  <c:v>44421</c:v>
                </c:pt>
                <c:pt idx="137">
                  <c:v>44428</c:v>
                </c:pt>
                <c:pt idx="138">
                  <c:v>44435</c:v>
                </c:pt>
                <c:pt idx="139">
                  <c:v>44442</c:v>
                </c:pt>
                <c:pt idx="140">
                  <c:v>44449</c:v>
                </c:pt>
                <c:pt idx="141">
                  <c:v>44456</c:v>
                </c:pt>
                <c:pt idx="142">
                  <c:v>44463</c:v>
                </c:pt>
                <c:pt idx="143">
                  <c:v>44470</c:v>
                </c:pt>
                <c:pt idx="144">
                  <c:v>44477</c:v>
                </c:pt>
                <c:pt idx="145">
                  <c:v>44484</c:v>
                </c:pt>
                <c:pt idx="146">
                  <c:v>44491</c:v>
                </c:pt>
                <c:pt idx="147">
                  <c:v>44498</c:v>
                </c:pt>
                <c:pt idx="148">
                  <c:v>44505</c:v>
                </c:pt>
                <c:pt idx="149">
                  <c:v>44512</c:v>
                </c:pt>
                <c:pt idx="150">
                  <c:v>44519</c:v>
                </c:pt>
                <c:pt idx="151">
                  <c:v>44526</c:v>
                </c:pt>
                <c:pt idx="152">
                  <c:v>44533</c:v>
                </c:pt>
                <c:pt idx="153">
                  <c:v>44540</c:v>
                </c:pt>
                <c:pt idx="154">
                  <c:v>44547</c:v>
                </c:pt>
                <c:pt idx="155">
                  <c:v>44554</c:v>
                </c:pt>
                <c:pt idx="156">
                  <c:v>44561</c:v>
                </c:pt>
                <c:pt idx="157">
                  <c:v>44568</c:v>
                </c:pt>
                <c:pt idx="158">
                  <c:v>44575</c:v>
                </c:pt>
                <c:pt idx="159">
                  <c:v>44582</c:v>
                </c:pt>
                <c:pt idx="160">
                  <c:v>44589</c:v>
                </c:pt>
                <c:pt idx="161">
                  <c:v>44596</c:v>
                </c:pt>
                <c:pt idx="162">
                  <c:v>44603</c:v>
                </c:pt>
                <c:pt idx="163">
                  <c:v>44610</c:v>
                </c:pt>
                <c:pt idx="164">
                  <c:v>44617</c:v>
                </c:pt>
                <c:pt idx="165">
                  <c:v>44624</c:v>
                </c:pt>
                <c:pt idx="166">
                  <c:v>44631</c:v>
                </c:pt>
                <c:pt idx="167">
                  <c:v>44638</c:v>
                </c:pt>
                <c:pt idx="168">
                  <c:v>44645</c:v>
                </c:pt>
                <c:pt idx="169">
                  <c:v>44652</c:v>
                </c:pt>
                <c:pt idx="170">
                  <c:v>44659</c:v>
                </c:pt>
                <c:pt idx="171">
                  <c:v>44666</c:v>
                </c:pt>
                <c:pt idx="172">
                  <c:v>44673</c:v>
                </c:pt>
                <c:pt idx="173">
                  <c:v>44680</c:v>
                </c:pt>
              </c:numCache>
            </c:numRef>
          </c:cat>
          <c:val>
            <c:numRef>
              <c:f>'регулирование экспорта'!$JD$104:$PU$104</c:f>
              <c:numCache>
                <c:formatCode>General</c:formatCode>
                <c:ptCount val="174"/>
                <c:pt idx="0">
                  <c:v>241</c:v>
                </c:pt>
                <c:pt idx="1">
                  <c:v>241</c:v>
                </c:pt>
                <c:pt idx="2">
                  <c:v>238</c:v>
                </c:pt>
                <c:pt idx="3">
                  <c:v>238</c:v>
                </c:pt>
                <c:pt idx="4">
                  <c:v>241</c:v>
                </c:pt>
                <c:pt idx="5">
                  <c:v>236</c:v>
                </c:pt>
                <c:pt idx="6">
                  <c:v>225</c:v>
                </c:pt>
                <c:pt idx="7">
                  <c:v>226</c:v>
                </c:pt>
                <c:pt idx="8">
                  <c:v>220</c:v>
                </c:pt>
                <c:pt idx="9">
                  <c:v>213</c:v>
                </c:pt>
                <c:pt idx="10">
                  <c:v>220</c:v>
                </c:pt>
                <c:pt idx="11">
                  <c:v>222</c:v>
                </c:pt>
                <c:pt idx="12">
                  <c:v>215</c:v>
                </c:pt>
                <c:pt idx="13">
                  <c:v>220</c:v>
                </c:pt>
                <c:pt idx="14">
                  <c:v>222</c:v>
                </c:pt>
                <c:pt idx="15">
                  <c:v>216</c:v>
                </c:pt>
                <c:pt idx="16">
                  <c:v>210</c:v>
                </c:pt>
                <c:pt idx="17">
                  <c:v>213</c:v>
                </c:pt>
                <c:pt idx="18">
                  <c:v>211</c:v>
                </c:pt>
                <c:pt idx="19">
                  <c:v>210</c:v>
                </c:pt>
                <c:pt idx="20">
                  <c:v>210</c:v>
                </c:pt>
                <c:pt idx="21">
                  <c:v>211</c:v>
                </c:pt>
                <c:pt idx="22">
                  <c:v>212</c:v>
                </c:pt>
                <c:pt idx="23">
                  <c:v>213</c:v>
                </c:pt>
                <c:pt idx="24">
                  <c:v>219</c:v>
                </c:pt>
                <c:pt idx="25">
                  <c:v>212</c:v>
                </c:pt>
                <c:pt idx="26">
                  <c:v>206</c:v>
                </c:pt>
                <c:pt idx="27">
                  <c:v>200</c:v>
                </c:pt>
                <c:pt idx="28">
                  <c:v>194</c:v>
                </c:pt>
                <c:pt idx="29">
                  <c:v>192</c:v>
                </c:pt>
                <c:pt idx="30">
                  <c:v>192</c:v>
                </c:pt>
                <c:pt idx="31">
                  <c:v>191</c:v>
                </c:pt>
                <c:pt idx="32">
                  <c:v>186</c:v>
                </c:pt>
                <c:pt idx="33">
                  <c:v>186</c:v>
                </c:pt>
                <c:pt idx="34">
                  <c:v>183</c:v>
                </c:pt>
                <c:pt idx="35">
                  <c:v>182</c:v>
                </c:pt>
                <c:pt idx="36">
                  <c:v>188</c:v>
                </c:pt>
                <c:pt idx="37">
                  <c:v>186</c:v>
                </c:pt>
                <c:pt idx="38">
                  <c:v>187</c:v>
                </c:pt>
                <c:pt idx="39">
                  <c:v>192</c:v>
                </c:pt>
                <c:pt idx="40">
                  <c:v>196</c:v>
                </c:pt>
                <c:pt idx="41">
                  <c:v>202</c:v>
                </c:pt>
                <c:pt idx="42">
                  <c:v>202</c:v>
                </c:pt>
                <c:pt idx="43">
                  <c:v>202</c:v>
                </c:pt>
                <c:pt idx="44">
                  <c:v>202</c:v>
                </c:pt>
                <c:pt idx="45">
                  <c:v>202</c:v>
                </c:pt>
                <c:pt idx="46">
                  <c:v>204</c:v>
                </c:pt>
                <c:pt idx="47">
                  <c:v>206</c:v>
                </c:pt>
                <c:pt idx="48">
                  <c:v>207</c:v>
                </c:pt>
                <c:pt idx="49">
                  <c:v>208</c:v>
                </c:pt>
                <c:pt idx="50">
                  <c:v>211</c:v>
                </c:pt>
                <c:pt idx="51">
                  <c:v>214</c:v>
                </c:pt>
                <c:pt idx="52">
                  <c:v>216</c:v>
                </c:pt>
                <c:pt idx="53">
                  <c:v>219</c:v>
                </c:pt>
                <c:pt idx="54">
                  <c:v>220</c:v>
                </c:pt>
                <c:pt idx="55">
                  <c:v>222</c:v>
                </c:pt>
                <c:pt idx="56">
                  <c:v>217</c:v>
                </c:pt>
                <c:pt idx="57">
                  <c:v>220</c:v>
                </c:pt>
                <c:pt idx="58">
                  <c:v>216</c:v>
                </c:pt>
                <c:pt idx="59">
                  <c:v>216</c:v>
                </c:pt>
                <c:pt idx="60">
                  <c:v>213</c:v>
                </c:pt>
                <c:pt idx="61">
                  <c:v>213</c:v>
                </c:pt>
                <c:pt idx="62">
                  <c:v>205</c:v>
                </c:pt>
                <c:pt idx="63">
                  <c:v>212</c:v>
                </c:pt>
                <c:pt idx="64">
                  <c:v>223</c:v>
                </c:pt>
                <c:pt idx="65">
                  <c:v>216</c:v>
                </c:pt>
                <c:pt idx="66">
                  <c:v>225</c:v>
                </c:pt>
                <c:pt idx="67">
                  <c:v>224</c:v>
                </c:pt>
                <c:pt idx="68">
                  <c:v>218</c:v>
                </c:pt>
                <c:pt idx="69">
                  <c:v>219</c:v>
                </c:pt>
                <c:pt idx="70">
                  <c:v>220</c:v>
                </c:pt>
                <c:pt idx="71">
                  <c:v>220</c:v>
                </c:pt>
                <c:pt idx="72">
                  <c:v>221</c:v>
                </c:pt>
                <c:pt idx="73">
                  <c:v>221</c:v>
                </c:pt>
                <c:pt idx="74">
                  <c:v>222</c:v>
                </c:pt>
                <c:pt idx="75">
                  <c:v>214</c:v>
                </c:pt>
                <c:pt idx="76">
                  <c:v>209</c:v>
                </c:pt>
                <c:pt idx="77">
                  <c:v>201</c:v>
                </c:pt>
                <c:pt idx="78">
                  <c:v>205</c:v>
                </c:pt>
                <c:pt idx="79">
                  <c:v>209</c:v>
                </c:pt>
                <c:pt idx="80">
                  <c:v>213</c:v>
                </c:pt>
                <c:pt idx="81">
                  <c:v>217</c:v>
                </c:pt>
                <c:pt idx="82">
                  <c:v>223</c:v>
                </c:pt>
                <c:pt idx="83">
                  <c:v>217</c:v>
                </c:pt>
                <c:pt idx="84">
                  <c:v>219</c:v>
                </c:pt>
                <c:pt idx="85">
                  <c:v>220</c:v>
                </c:pt>
                <c:pt idx="86">
                  <c:v>227</c:v>
                </c:pt>
                <c:pt idx="87">
                  <c:v>228</c:v>
                </c:pt>
                <c:pt idx="88">
                  <c:v>229</c:v>
                </c:pt>
                <c:pt idx="89">
                  <c:v>232</c:v>
                </c:pt>
                <c:pt idx="90">
                  <c:v>229</c:v>
                </c:pt>
                <c:pt idx="91">
                  <c:v>234</c:v>
                </c:pt>
                <c:pt idx="92">
                  <c:v>240</c:v>
                </c:pt>
                <c:pt idx="93">
                  <c:v>248</c:v>
                </c:pt>
                <c:pt idx="94">
                  <c:v>252</c:v>
                </c:pt>
                <c:pt idx="95">
                  <c:v>244</c:v>
                </c:pt>
                <c:pt idx="96">
                  <c:v>256</c:v>
                </c:pt>
                <c:pt idx="97">
                  <c:v>255</c:v>
                </c:pt>
                <c:pt idx="98">
                  <c:v>256</c:v>
                </c:pt>
                <c:pt idx="99">
                  <c:v>260</c:v>
                </c:pt>
                <c:pt idx="100">
                  <c:v>259</c:v>
                </c:pt>
                <c:pt idx="101">
                  <c:v>265</c:v>
                </c:pt>
                <c:pt idx="102">
                  <c:v>267</c:v>
                </c:pt>
                <c:pt idx="103">
                  <c:v>275</c:v>
                </c:pt>
                <c:pt idx="104">
                  <c:v>285</c:v>
                </c:pt>
                <c:pt idx="105">
                  <c:v>295</c:v>
                </c:pt>
                <c:pt idx="106">
                  <c:v>308</c:v>
                </c:pt>
                <c:pt idx="107">
                  <c:v>288</c:v>
                </c:pt>
                <c:pt idx="108">
                  <c:v>288</c:v>
                </c:pt>
                <c:pt idx="109">
                  <c:v>280</c:v>
                </c:pt>
                <c:pt idx="110">
                  <c:v>281</c:v>
                </c:pt>
                <c:pt idx="111">
                  <c:v>293</c:v>
                </c:pt>
                <c:pt idx="112">
                  <c:v>294</c:v>
                </c:pt>
                <c:pt idx="113">
                  <c:v>290</c:v>
                </c:pt>
                <c:pt idx="114">
                  <c:v>282</c:v>
                </c:pt>
                <c:pt idx="115">
                  <c:v>271</c:v>
                </c:pt>
                <c:pt idx="116">
                  <c:v>263</c:v>
                </c:pt>
                <c:pt idx="117">
                  <c:v>262</c:v>
                </c:pt>
                <c:pt idx="118">
                  <c:v>261</c:v>
                </c:pt>
                <c:pt idx="119">
                  <c:v>266</c:v>
                </c:pt>
                <c:pt idx="120">
                  <c:v>289</c:v>
                </c:pt>
                <c:pt idx="121">
                  <c:v>300</c:v>
                </c:pt>
                <c:pt idx="122">
                  <c:v>304</c:v>
                </c:pt>
                <c:pt idx="123">
                  <c:v>294</c:v>
                </c:pt>
                <c:pt idx="124">
                  <c:v>290</c:v>
                </c:pt>
                <c:pt idx="125">
                  <c:v>287</c:v>
                </c:pt>
                <c:pt idx="126">
                  <c:v>291</c:v>
                </c:pt>
                <c:pt idx="127">
                  <c:v>281</c:v>
                </c:pt>
                <c:pt idx="128">
                  <c:v>249</c:v>
                </c:pt>
                <c:pt idx="129">
                  <c:v>245</c:v>
                </c:pt>
                <c:pt idx="130">
                  <c:v>249</c:v>
                </c:pt>
                <c:pt idx="131">
                  <c:v>240</c:v>
                </c:pt>
                <c:pt idx="132">
                  <c:v>255</c:v>
                </c:pt>
                <c:pt idx="133">
                  <c:v>253</c:v>
                </c:pt>
                <c:pt idx="134">
                  <c:v>270</c:v>
                </c:pt>
                <c:pt idx="135">
                  <c:v>278</c:v>
                </c:pt>
                <c:pt idx="136">
                  <c:v>304</c:v>
                </c:pt>
                <c:pt idx="137">
                  <c:v>306</c:v>
                </c:pt>
                <c:pt idx="138">
                  <c:v>301</c:v>
                </c:pt>
                <c:pt idx="139">
                  <c:v>300</c:v>
                </c:pt>
                <c:pt idx="140">
                  <c:v>292</c:v>
                </c:pt>
                <c:pt idx="141">
                  <c:v>302</c:v>
                </c:pt>
                <c:pt idx="142">
                  <c:v>308</c:v>
                </c:pt>
                <c:pt idx="143">
                  <c:v>316</c:v>
                </c:pt>
                <c:pt idx="144">
                  <c:v>321</c:v>
                </c:pt>
                <c:pt idx="145">
                  <c:v>323</c:v>
                </c:pt>
                <c:pt idx="146">
                  <c:v>329</c:v>
                </c:pt>
                <c:pt idx="147">
                  <c:v>331</c:v>
                </c:pt>
                <c:pt idx="148">
                  <c:v>337</c:v>
                </c:pt>
                <c:pt idx="149">
                  <c:v>346</c:v>
                </c:pt>
                <c:pt idx="150">
                  <c:v>347</c:v>
                </c:pt>
                <c:pt idx="151">
                  <c:v>346</c:v>
                </c:pt>
                <c:pt idx="152">
                  <c:v>337</c:v>
                </c:pt>
                <c:pt idx="153">
                  <c:v>326</c:v>
                </c:pt>
                <c:pt idx="154">
                  <c:v>321</c:v>
                </c:pt>
                <c:pt idx="155">
                  <c:v>321</c:v>
                </c:pt>
                <c:pt idx="156">
                  <c:v>321</c:v>
                </c:pt>
                <c:pt idx="157">
                  <c:v>317</c:v>
                </c:pt>
                <c:pt idx="158">
                  <c:v>312</c:v>
                </c:pt>
                <c:pt idx="159">
                  <c:v>318</c:v>
                </c:pt>
                <c:pt idx="160">
                  <c:v>318</c:v>
                </c:pt>
                <c:pt idx="161">
                  <c:v>312</c:v>
                </c:pt>
                <c:pt idx="162">
                  <c:v>312</c:v>
                </c:pt>
                <c:pt idx="163">
                  <c:v>315</c:v>
                </c:pt>
                <c:pt idx="164">
                  <c:v>336</c:v>
                </c:pt>
                <c:pt idx="165">
                  <c:v>439</c:v>
                </c:pt>
                <c:pt idx="166">
                  <c:v>435</c:v>
                </c:pt>
                <c:pt idx="167">
                  <c:v>429</c:v>
                </c:pt>
                <c:pt idx="168">
                  <c:v>438</c:v>
                </c:pt>
                <c:pt idx="169">
                  <c:v>423</c:v>
                </c:pt>
                <c:pt idx="170">
                  <c:v>420</c:v>
                </c:pt>
                <c:pt idx="171">
                  <c:v>430</c:v>
                </c:pt>
                <c:pt idx="172">
                  <c:v>446</c:v>
                </c:pt>
                <c:pt idx="173">
                  <c:v>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F9-4A05-8447-A526A7A4E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086144"/>
        <c:axId val="115431040"/>
      </c:lineChart>
      <c:dateAx>
        <c:axId val="70086144"/>
        <c:scaling>
          <c:orientation val="minMax"/>
        </c:scaling>
        <c:delete val="0"/>
        <c:axPos val="b"/>
        <c:min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inorGridlines>
        <c:numFmt formatCode="[$-419]mmmm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5431040"/>
        <c:crosses val="autoZero"/>
        <c:auto val="1"/>
        <c:lblOffset val="100"/>
        <c:baseTimeUnit val="days"/>
        <c:majorUnit val="1"/>
        <c:majorTimeUnit val="months"/>
        <c:minorUnit val="12"/>
        <c:minorTimeUnit val="months"/>
      </c:dateAx>
      <c:valAx>
        <c:axId val="115431040"/>
        <c:scaling>
          <c:orientation val="minMax"/>
          <c:max val="55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0086144"/>
        <c:crosses val="autoZero"/>
        <c:crossBetween val="between"/>
        <c:majorUnit val="50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4.7135936659279974E-2"/>
          <c:y val="4.1947319444146751E-2"/>
          <c:w val="0.54227879144805702"/>
          <c:h val="0.1437377073898682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06391822643928E-2"/>
          <c:y val="2.5814019322264656E-2"/>
          <c:w val="0.93634228950667153"/>
          <c:h val="0.73958621268705327"/>
        </c:manualLayout>
      </c:layout>
      <c:lineChart>
        <c:grouping val="standard"/>
        <c:varyColors val="0"/>
        <c:ser>
          <c:idx val="2"/>
          <c:order val="0"/>
          <c:tx>
            <c:strRef>
              <c:f>'регулирование экспорта'!$A$19</c:f>
              <c:strCache>
                <c:ptCount val="1"/>
                <c:pt idx="0">
                  <c:v>Пшеница продовольственная 12.5% протеин (предложение, Free On Board, глубоководные порты, Россия) *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'регулирование экспорта'!$C$2:$PK$2</c:f>
              <c:numCache>
                <c:formatCode>dd/mm/yy;@</c:formatCode>
                <c:ptCount val="425"/>
                <c:pt idx="0">
                  <c:v>41642</c:v>
                </c:pt>
                <c:pt idx="1">
                  <c:v>41649</c:v>
                </c:pt>
                <c:pt idx="2">
                  <c:v>41656</c:v>
                </c:pt>
                <c:pt idx="3">
                  <c:v>41663</c:v>
                </c:pt>
                <c:pt idx="4">
                  <c:v>41670</c:v>
                </c:pt>
                <c:pt idx="5">
                  <c:v>41677</c:v>
                </c:pt>
                <c:pt idx="6">
                  <c:v>41684</c:v>
                </c:pt>
                <c:pt idx="7">
                  <c:v>41691</c:v>
                </c:pt>
                <c:pt idx="8">
                  <c:v>41698</c:v>
                </c:pt>
                <c:pt idx="9">
                  <c:v>41705</c:v>
                </c:pt>
                <c:pt idx="10">
                  <c:v>41712</c:v>
                </c:pt>
                <c:pt idx="11">
                  <c:v>41719</c:v>
                </c:pt>
                <c:pt idx="12">
                  <c:v>41726</c:v>
                </c:pt>
                <c:pt idx="13">
                  <c:v>41733</c:v>
                </c:pt>
                <c:pt idx="14">
                  <c:v>41740</c:v>
                </c:pt>
                <c:pt idx="15">
                  <c:v>41747</c:v>
                </c:pt>
                <c:pt idx="16">
                  <c:v>41754</c:v>
                </c:pt>
                <c:pt idx="17">
                  <c:v>41761</c:v>
                </c:pt>
                <c:pt idx="18">
                  <c:v>41768</c:v>
                </c:pt>
                <c:pt idx="19">
                  <c:v>41775</c:v>
                </c:pt>
                <c:pt idx="20">
                  <c:v>41782</c:v>
                </c:pt>
                <c:pt idx="21">
                  <c:v>41789</c:v>
                </c:pt>
                <c:pt idx="22">
                  <c:v>41796</c:v>
                </c:pt>
                <c:pt idx="23">
                  <c:v>41803</c:v>
                </c:pt>
                <c:pt idx="24">
                  <c:v>41810</c:v>
                </c:pt>
                <c:pt idx="25">
                  <c:v>41817</c:v>
                </c:pt>
                <c:pt idx="26">
                  <c:v>41824</c:v>
                </c:pt>
                <c:pt idx="27">
                  <c:v>41831</c:v>
                </c:pt>
                <c:pt idx="28">
                  <c:v>41838</c:v>
                </c:pt>
                <c:pt idx="29">
                  <c:v>41845</c:v>
                </c:pt>
                <c:pt idx="30">
                  <c:v>41852</c:v>
                </c:pt>
                <c:pt idx="31">
                  <c:v>41859</c:v>
                </c:pt>
                <c:pt idx="32">
                  <c:v>41866</c:v>
                </c:pt>
                <c:pt idx="33">
                  <c:v>41873</c:v>
                </c:pt>
                <c:pt idx="34">
                  <c:v>41880</c:v>
                </c:pt>
                <c:pt idx="35">
                  <c:v>41887</c:v>
                </c:pt>
                <c:pt idx="36">
                  <c:v>41894</c:v>
                </c:pt>
                <c:pt idx="37">
                  <c:v>41901</c:v>
                </c:pt>
                <c:pt idx="38">
                  <c:v>41908</c:v>
                </c:pt>
                <c:pt idx="39">
                  <c:v>41915</c:v>
                </c:pt>
                <c:pt idx="40">
                  <c:v>41922</c:v>
                </c:pt>
                <c:pt idx="41">
                  <c:v>41929</c:v>
                </c:pt>
                <c:pt idx="42">
                  <c:v>41936</c:v>
                </c:pt>
                <c:pt idx="43">
                  <c:v>41943</c:v>
                </c:pt>
                <c:pt idx="44">
                  <c:v>41950</c:v>
                </c:pt>
                <c:pt idx="45">
                  <c:v>41957</c:v>
                </c:pt>
                <c:pt idx="46">
                  <c:v>41964</c:v>
                </c:pt>
                <c:pt idx="47">
                  <c:v>41971</c:v>
                </c:pt>
                <c:pt idx="48">
                  <c:v>41978</c:v>
                </c:pt>
                <c:pt idx="49">
                  <c:v>41985</c:v>
                </c:pt>
                <c:pt idx="50">
                  <c:v>41992</c:v>
                </c:pt>
                <c:pt idx="51">
                  <c:v>41999</c:v>
                </c:pt>
                <c:pt idx="52">
                  <c:v>42006</c:v>
                </c:pt>
                <c:pt idx="53">
                  <c:v>42013</c:v>
                </c:pt>
                <c:pt idx="54">
                  <c:v>42020</c:v>
                </c:pt>
                <c:pt idx="55">
                  <c:v>42027</c:v>
                </c:pt>
                <c:pt idx="56">
                  <c:v>42034</c:v>
                </c:pt>
                <c:pt idx="57">
                  <c:v>42041</c:v>
                </c:pt>
                <c:pt idx="58">
                  <c:v>42048</c:v>
                </c:pt>
                <c:pt idx="59">
                  <c:v>42055</c:v>
                </c:pt>
                <c:pt idx="60">
                  <c:v>42062</c:v>
                </c:pt>
                <c:pt idx="61">
                  <c:v>42069</c:v>
                </c:pt>
                <c:pt idx="62">
                  <c:v>42076</c:v>
                </c:pt>
                <c:pt idx="63">
                  <c:v>42083</c:v>
                </c:pt>
                <c:pt idx="64">
                  <c:v>42090</c:v>
                </c:pt>
                <c:pt idx="65">
                  <c:v>42097</c:v>
                </c:pt>
                <c:pt idx="66">
                  <c:v>42104</c:v>
                </c:pt>
                <c:pt idx="67">
                  <c:v>42111</c:v>
                </c:pt>
                <c:pt idx="68">
                  <c:v>42118</c:v>
                </c:pt>
                <c:pt idx="69">
                  <c:v>42125</c:v>
                </c:pt>
                <c:pt idx="70">
                  <c:v>42132</c:v>
                </c:pt>
                <c:pt idx="71">
                  <c:v>42139</c:v>
                </c:pt>
                <c:pt idx="72">
                  <c:v>42146</c:v>
                </c:pt>
                <c:pt idx="73">
                  <c:v>42153</c:v>
                </c:pt>
                <c:pt idx="74">
                  <c:v>42160</c:v>
                </c:pt>
                <c:pt idx="75">
                  <c:v>42167</c:v>
                </c:pt>
                <c:pt idx="76">
                  <c:v>42174</c:v>
                </c:pt>
                <c:pt idx="77">
                  <c:v>42181</c:v>
                </c:pt>
                <c:pt idx="78">
                  <c:v>42188</c:v>
                </c:pt>
                <c:pt idx="79">
                  <c:v>42195</c:v>
                </c:pt>
                <c:pt idx="80">
                  <c:v>42202</c:v>
                </c:pt>
                <c:pt idx="81">
                  <c:v>42209</c:v>
                </c:pt>
                <c:pt idx="82">
                  <c:v>42216</c:v>
                </c:pt>
                <c:pt idx="83">
                  <c:v>42223</c:v>
                </c:pt>
                <c:pt idx="84">
                  <c:v>42230</c:v>
                </c:pt>
                <c:pt idx="85">
                  <c:v>42237</c:v>
                </c:pt>
                <c:pt idx="86">
                  <c:v>42244</c:v>
                </c:pt>
                <c:pt idx="87">
                  <c:v>42251</c:v>
                </c:pt>
                <c:pt idx="88">
                  <c:v>42258</c:v>
                </c:pt>
                <c:pt idx="89">
                  <c:v>42265</c:v>
                </c:pt>
                <c:pt idx="90">
                  <c:v>42272</c:v>
                </c:pt>
                <c:pt idx="91">
                  <c:v>42279</c:v>
                </c:pt>
                <c:pt idx="92">
                  <c:v>42286</c:v>
                </c:pt>
                <c:pt idx="93">
                  <c:v>42293</c:v>
                </c:pt>
                <c:pt idx="94">
                  <c:v>42300</c:v>
                </c:pt>
                <c:pt idx="95">
                  <c:v>42307</c:v>
                </c:pt>
                <c:pt idx="96">
                  <c:v>42314</c:v>
                </c:pt>
                <c:pt idx="97">
                  <c:v>42321</c:v>
                </c:pt>
                <c:pt idx="98">
                  <c:v>42328</c:v>
                </c:pt>
                <c:pt idx="99">
                  <c:v>42335</c:v>
                </c:pt>
                <c:pt idx="100">
                  <c:v>42342</c:v>
                </c:pt>
                <c:pt idx="101">
                  <c:v>42349</c:v>
                </c:pt>
                <c:pt idx="102">
                  <c:v>42356</c:v>
                </c:pt>
                <c:pt idx="103">
                  <c:v>42363</c:v>
                </c:pt>
                <c:pt idx="104">
                  <c:v>42370</c:v>
                </c:pt>
                <c:pt idx="105">
                  <c:v>42377</c:v>
                </c:pt>
                <c:pt idx="106">
                  <c:v>42384</c:v>
                </c:pt>
                <c:pt idx="107">
                  <c:v>42391</c:v>
                </c:pt>
                <c:pt idx="108">
                  <c:v>42398</c:v>
                </c:pt>
                <c:pt idx="109">
                  <c:v>42405</c:v>
                </c:pt>
                <c:pt idx="110">
                  <c:v>42412</c:v>
                </c:pt>
                <c:pt idx="111">
                  <c:v>42419</c:v>
                </c:pt>
                <c:pt idx="112">
                  <c:v>42426</c:v>
                </c:pt>
                <c:pt idx="113">
                  <c:v>42433</c:v>
                </c:pt>
                <c:pt idx="114">
                  <c:v>42440</c:v>
                </c:pt>
                <c:pt idx="115">
                  <c:v>42447</c:v>
                </c:pt>
                <c:pt idx="116">
                  <c:v>42454</c:v>
                </c:pt>
                <c:pt idx="117">
                  <c:v>42461</c:v>
                </c:pt>
                <c:pt idx="118">
                  <c:v>42468</c:v>
                </c:pt>
                <c:pt idx="119">
                  <c:v>42475</c:v>
                </c:pt>
                <c:pt idx="120">
                  <c:v>42482</c:v>
                </c:pt>
                <c:pt idx="121">
                  <c:v>42489</c:v>
                </c:pt>
                <c:pt idx="122">
                  <c:v>42496</c:v>
                </c:pt>
                <c:pt idx="123">
                  <c:v>42503</c:v>
                </c:pt>
                <c:pt idx="124">
                  <c:v>42510</c:v>
                </c:pt>
                <c:pt idx="125">
                  <c:v>42517</c:v>
                </c:pt>
                <c:pt idx="126">
                  <c:v>42524</c:v>
                </c:pt>
                <c:pt idx="127">
                  <c:v>42531</c:v>
                </c:pt>
                <c:pt idx="128">
                  <c:v>42538</c:v>
                </c:pt>
                <c:pt idx="129">
                  <c:v>42545</c:v>
                </c:pt>
                <c:pt idx="130">
                  <c:v>42552</c:v>
                </c:pt>
                <c:pt idx="131">
                  <c:v>42559</c:v>
                </c:pt>
                <c:pt idx="132">
                  <c:v>42566</c:v>
                </c:pt>
                <c:pt idx="133">
                  <c:v>42573</c:v>
                </c:pt>
                <c:pt idx="134">
                  <c:v>42580</c:v>
                </c:pt>
                <c:pt idx="135">
                  <c:v>42587</c:v>
                </c:pt>
                <c:pt idx="136">
                  <c:v>42594</c:v>
                </c:pt>
                <c:pt idx="137">
                  <c:v>42601</c:v>
                </c:pt>
                <c:pt idx="138">
                  <c:v>42608</c:v>
                </c:pt>
                <c:pt idx="139">
                  <c:v>42615</c:v>
                </c:pt>
                <c:pt idx="140">
                  <c:v>42622</c:v>
                </c:pt>
                <c:pt idx="141">
                  <c:v>42629</c:v>
                </c:pt>
                <c:pt idx="142">
                  <c:v>42636</c:v>
                </c:pt>
                <c:pt idx="143">
                  <c:v>42643</c:v>
                </c:pt>
                <c:pt idx="144">
                  <c:v>42650</c:v>
                </c:pt>
                <c:pt idx="145">
                  <c:v>42657</c:v>
                </c:pt>
                <c:pt idx="146">
                  <c:v>42664</c:v>
                </c:pt>
                <c:pt idx="147">
                  <c:v>42671</c:v>
                </c:pt>
                <c:pt idx="148">
                  <c:v>42678</c:v>
                </c:pt>
                <c:pt idx="149">
                  <c:v>42685</c:v>
                </c:pt>
                <c:pt idx="150">
                  <c:v>42692</c:v>
                </c:pt>
                <c:pt idx="151">
                  <c:v>42699</c:v>
                </c:pt>
                <c:pt idx="152">
                  <c:v>42706</c:v>
                </c:pt>
                <c:pt idx="153">
                  <c:v>42713</c:v>
                </c:pt>
                <c:pt idx="154">
                  <c:v>42720</c:v>
                </c:pt>
                <c:pt idx="155">
                  <c:v>42727</c:v>
                </c:pt>
                <c:pt idx="156">
                  <c:v>42734</c:v>
                </c:pt>
                <c:pt idx="157">
                  <c:v>42741</c:v>
                </c:pt>
                <c:pt idx="158">
                  <c:v>42748</c:v>
                </c:pt>
                <c:pt idx="159">
                  <c:v>42755</c:v>
                </c:pt>
                <c:pt idx="160">
                  <c:v>42762</c:v>
                </c:pt>
                <c:pt idx="161">
                  <c:v>42769</c:v>
                </c:pt>
                <c:pt idx="162">
                  <c:v>42776</c:v>
                </c:pt>
                <c:pt idx="163">
                  <c:v>42783</c:v>
                </c:pt>
                <c:pt idx="164">
                  <c:v>42790</c:v>
                </c:pt>
                <c:pt idx="165">
                  <c:v>42797</c:v>
                </c:pt>
                <c:pt idx="166">
                  <c:v>42804</c:v>
                </c:pt>
                <c:pt idx="167">
                  <c:v>42811</c:v>
                </c:pt>
                <c:pt idx="168">
                  <c:v>42818</c:v>
                </c:pt>
                <c:pt idx="169">
                  <c:v>42825</c:v>
                </c:pt>
                <c:pt idx="170">
                  <c:v>42832</c:v>
                </c:pt>
                <c:pt idx="171">
                  <c:v>42839</c:v>
                </c:pt>
                <c:pt idx="172">
                  <c:v>42846</c:v>
                </c:pt>
                <c:pt idx="173">
                  <c:v>42853</c:v>
                </c:pt>
                <c:pt idx="174">
                  <c:v>42860</c:v>
                </c:pt>
                <c:pt idx="175">
                  <c:v>42867</c:v>
                </c:pt>
                <c:pt idx="176">
                  <c:v>42874</c:v>
                </c:pt>
                <c:pt idx="177">
                  <c:v>42881</c:v>
                </c:pt>
                <c:pt idx="178">
                  <c:v>42888</c:v>
                </c:pt>
                <c:pt idx="179">
                  <c:v>42895</c:v>
                </c:pt>
                <c:pt idx="180">
                  <c:v>42902</c:v>
                </c:pt>
                <c:pt idx="181">
                  <c:v>42909</c:v>
                </c:pt>
                <c:pt idx="182">
                  <c:v>42916</c:v>
                </c:pt>
                <c:pt idx="183">
                  <c:v>42923</c:v>
                </c:pt>
                <c:pt idx="184">
                  <c:v>42930</c:v>
                </c:pt>
                <c:pt idx="185">
                  <c:v>42937</c:v>
                </c:pt>
                <c:pt idx="186">
                  <c:v>42944</c:v>
                </c:pt>
                <c:pt idx="187">
                  <c:v>42951</c:v>
                </c:pt>
                <c:pt idx="188">
                  <c:v>42958</c:v>
                </c:pt>
                <c:pt idx="189">
                  <c:v>42965</c:v>
                </c:pt>
                <c:pt idx="190">
                  <c:v>42972</c:v>
                </c:pt>
                <c:pt idx="191">
                  <c:v>42979</c:v>
                </c:pt>
                <c:pt idx="192">
                  <c:v>42986</c:v>
                </c:pt>
                <c:pt idx="193">
                  <c:v>42993</c:v>
                </c:pt>
                <c:pt idx="194">
                  <c:v>43000</c:v>
                </c:pt>
                <c:pt idx="195">
                  <c:v>43007</c:v>
                </c:pt>
                <c:pt idx="196">
                  <c:v>43014</c:v>
                </c:pt>
                <c:pt idx="197">
                  <c:v>43021</c:v>
                </c:pt>
                <c:pt idx="198">
                  <c:v>43028</c:v>
                </c:pt>
                <c:pt idx="199">
                  <c:v>43035</c:v>
                </c:pt>
                <c:pt idx="200">
                  <c:v>43042</c:v>
                </c:pt>
                <c:pt idx="201">
                  <c:v>43049</c:v>
                </c:pt>
                <c:pt idx="202">
                  <c:v>43056</c:v>
                </c:pt>
                <c:pt idx="203">
                  <c:v>43063</c:v>
                </c:pt>
                <c:pt idx="204">
                  <c:v>43070</c:v>
                </c:pt>
                <c:pt idx="205">
                  <c:v>43077</c:v>
                </c:pt>
                <c:pt idx="206">
                  <c:v>43084</c:v>
                </c:pt>
                <c:pt idx="207">
                  <c:v>43091</c:v>
                </c:pt>
                <c:pt idx="208">
                  <c:v>43098</c:v>
                </c:pt>
                <c:pt idx="209">
                  <c:v>43105</c:v>
                </c:pt>
                <c:pt idx="210">
                  <c:v>43112</c:v>
                </c:pt>
                <c:pt idx="211">
                  <c:v>43119</c:v>
                </c:pt>
                <c:pt idx="212">
                  <c:v>43126</c:v>
                </c:pt>
                <c:pt idx="213">
                  <c:v>43133</c:v>
                </c:pt>
                <c:pt idx="214">
                  <c:v>43140</c:v>
                </c:pt>
                <c:pt idx="215">
                  <c:v>43147</c:v>
                </c:pt>
                <c:pt idx="216">
                  <c:v>43154</c:v>
                </c:pt>
                <c:pt idx="217">
                  <c:v>43161</c:v>
                </c:pt>
                <c:pt idx="218">
                  <c:v>43168</c:v>
                </c:pt>
                <c:pt idx="219">
                  <c:v>43175</c:v>
                </c:pt>
                <c:pt idx="220">
                  <c:v>43182</c:v>
                </c:pt>
                <c:pt idx="221">
                  <c:v>43189</c:v>
                </c:pt>
                <c:pt idx="222">
                  <c:v>43196</c:v>
                </c:pt>
                <c:pt idx="223">
                  <c:v>43203</c:v>
                </c:pt>
                <c:pt idx="224">
                  <c:v>43210</c:v>
                </c:pt>
                <c:pt idx="225">
                  <c:v>43217</c:v>
                </c:pt>
                <c:pt idx="226">
                  <c:v>43224</c:v>
                </c:pt>
                <c:pt idx="227">
                  <c:v>43231</c:v>
                </c:pt>
                <c:pt idx="228">
                  <c:v>43238</c:v>
                </c:pt>
                <c:pt idx="229">
                  <c:v>43245</c:v>
                </c:pt>
                <c:pt idx="230">
                  <c:v>43252</c:v>
                </c:pt>
                <c:pt idx="231">
                  <c:v>43259</c:v>
                </c:pt>
                <c:pt idx="232">
                  <c:v>43266</c:v>
                </c:pt>
                <c:pt idx="233">
                  <c:v>43273</c:v>
                </c:pt>
                <c:pt idx="234">
                  <c:v>43280</c:v>
                </c:pt>
                <c:pt idx="235">
                  <c:v>43287</c:v>
                </c:pt>
                <c:pt idx="236">
                  <c:v>43294</c:v>
                </c:pt>
                <c:pt idx="237">
                  <c:v>43301</c:v>
                </c:pt>
                <c:pt idx="238">
                  <c:v>43308</c:v>
                </c:pt>
                <c:pt idx="239">
                  <c:v>43315</c:v>
                </c:pt>
                <c:pt idx="240">
                  <c:v>43322</c:v>
                </c:pt>
                <c:pt idx="241">
                  <c:v>43329</c:v>
                </c:pt>
                <c:pt idx="242">
                  <c:v>43336</c:v>
                </c:pt>
                <c:pt idx="243">
                  <c:v>43343</c:v>
                </c:pt>
                <c:pt idx="244">
                  <c:v>43350</c:v>
                </c:pt>
                <c:pt idx="245">
                  <c:v>43357</c:v>
                </c:pt>
                <c:pt idx="246">
                  <c:v>43364</c:v>
                </c:pt>
                <c:pt idx="247">
                  <c:v>43371</c:v>
                </c:pt>
                <c:pt idx="248">
                  <c:v>43378</c:v>
                </c:pt>
                <c:pt idx="249">
                  <c:v>43385</c:v>
                </c:pt>
                <c:pt idx="250">
                  <c:v>43392</c:v>
                </c:pt>
                <c:pt idx="251">
                  <c:v>43399</c:v>
                </c:pt>
                <c:pt idx="252">
                  <c:v>43406</c:v>
                </c:pt>
                <c:pt idx="253">
                  <c:v>43413</c:v>
                </c:pt>
                <c:pt idx="254">
                  <c:v>43420</c:v>
                </c:pt>
                <c:pt idx="255">
                  <c:v>43427</c:v>
                </c:pt>
                <c:pt idx="256">
                  <c:v>43434</c:v>
                </c:pt>
                <c:pt idx="257">
                  <c:v>43441</c:v>
                </c:pt>
                <c:pt idx="258">
                  <c:v>43448</c:v>
                </c:pt>
                <c:pt idx="259">
                  <c:v>43455</c:v>
                </c:pt>
                <c:pt idx="260">
                  <c:v>43462</c:v>
                </c:pt>
                <c:pt idx="261">
                  <c:v>43469</c:v>
                </c:pt>
                <c:pt idx="262">
                  <c:v>43476</c:v>
                </c:pt>
                <c:pt idx="263">
                  <c:v>43483</c:v>
                </c:pt>
                <c:pt idx="264">
                  <c:v>43490</c:v>
                </c:pt>
                <c:pt idx="265">
                  <c:v>43497</c:v>
                </c:pt>
                <c:pt idx="266">
                  <c:v>43504</c:v>
                </c:pt>
                <c:pt idx="267">
                  <c:v>43511</c:v>
                </c:pt>
                <c:pt idx="268">
                  <c:v>43518</c:v>
                </c:pt>
                <c:pt idx="269">
                  <c:v>43525</c:v>
                </c:pt>
                <c:pt idx="270">
                  <c:v>43532</c:v>
                </c:pt>
                <c:pt idx="271">
                  <c:v>43539</c:v>
                </c:pt>
                <c:pt idx="272">
                  <c:v>43546</c:v>
                </c:pt>
                <c:pt idx="273">
                  <c:v>43553</c:v>
                </c:pt>
                <c:pt idx="274">
                  <c:v>43560</c:v>
                </c:pt>
                <c:pt idx="275">
                  <c:v>43567</c:v>
                </c:pt>
                <c:pt idx="276">
                  <c:v>43574</c:v>
                </c:pt>
                <c:pt idx="277">
                  <c:v>43581</c:v>
                </c:pt>
                <c:pt idx="278">
                  <c:v>43588</c:v>
                </c:pt>
                <c:pt idx="279">
                  <c:v>43595</c:v>
                </c:pt>
                <c:pt idx="280">
                  <c:v>43602</c:v>
                </c:pt>
                <c:pt idx="281">
                  <c:v>43609</c:v>
                </c:pt>
                <c:pt idx="282">
                  <c:v>43616</c:v>
                </c:pt>
                <c:pt idx="283">
                  <c:v>43623</c:v>
                </c:pt>
                <c:pt idx="284">
                  <c:v>43630</c:v>
                </c:pt>
                <c:pt idx="285">
                  <c:v>43637</c:v>
                </c:pt>
                <c:pt idx="286">
                  <c:v>43644</c:v>
                </c:pt>
                <c:pt idx="287">
                  <c:v>43651</c:v>
                </c:pt>
                <c:pt idx="288">
                  <c:v>43658</c:v>
                </c:pt>
                <c:pt idx="289">
                  <c:v>43665</c:v>
                </c:pt>
                <c:pt idx="290">
                  <c:v>43672</c:v>
                </c:pt>
                <c:pt idx="291">
                  <c:v>43679</c:v>
                </c:pt>
                <c:pt idx="292">
                  <c:v>43686</c:v>
                </c:pt>
                <c:pt idx="293">
                  <c:v>43693</c:v>
                </c:pt>
                <c:pt idx="294">
                  <c:v>43700</c:v>
                </c:pt>
                <c:pt idx="295">
                  <c:v>43707</c:v>
                </c:pt>
                <c:pt idx="296">
                  <c:v>43714</c:v>
                </c:pt>
                <c:pt idx="297">
                  <c:v>43721</c:v>
                </c:pt>
                <c:pt idx="298">
                  <c:v>43728</c:v>
                </c:pt>
                <c:pt idx="299">
                  <c:v>43735</c:v>
                </c:pt>
                <c:pt idx="300">
                  <c:v>43742</c:v>
                </c:pt>
                <c:pt idx="301">
                  <c:v>43749</c:v>
                </c:pt>
                <c:pt idx="302">
                  <c:v>43756</c:v>
                </c:pt>
                <c:pt idx="303">
                  <c:v>43763</c:v>
                </c:pt>
                <c:pt idx="304">
                  <c:v>43770</c:v>
                </c:pt>
                <c:pt idx="305">
                  <c:v>43777</c:v>
                </c:pt>
                <c:pt idx="306">
                  <c:v>43784</c:v>
                </c:pt>
                <c:pt idx="307">
                  <c:v>43791</c:v>
                </c:pt>
                <c:pt idx="308">
                  <c:v>43798</c:v>
                </c:pt>
                <c:pt idx="309">
                  <c:v>43805</c:v>
                </c:pt>
                <c:pt idx="310">
                  <c:v>43812</c:v>
                </c:pt>
                <c:pt idx="311">
                  <c:v>43819</c:v>
                </c:pt>
                <c:pt idx="312">
                  <c:v>43826</c:v>
                </c:pt>
                <c:pt idx="313">
                  <c:v>43833</c:v>
                </c:pt>
                <c:pt idx="314">
                  <c:v>43840</c:v>
                </c:pt>
                <c:pt idx="315">
                  <c:v>43847</c:v>
                </c:pt>
                <c:pt idx="316">
                  <c:v>43854</c:v>
                </c:pt>
                <c:pt idx="317">
                  <c:v>43861</c:v>
                </c:pt>
                <c:pt idx="318">
                  <c:v>43868</c:v>
                </c:pt>
                <c:pt idx="319">
                  <c:v>43875</c:v>
                </c:pt>
                <c:pt idx="320">
                  <c:v>43882</c:v>
                </c:pt>
                <c:pt idx="321">
                  <c:v>43889</c:v>
                </c:pt>
                <c:pt idx="322">
                  <c:v>43896</c:v>
                </c:pt>
                <c:pt idx="323">
                  <c:v>43903</c:v>
                </c:pt>
                <c:pt idx="324">
                  <c:v>43910</c:v>
                </c:pt>
                <c:pt idx="325">
                  <c:v>43917</c:v>
                </c:pt>
                <c:pt idx="326">
                  <c:v>43924</c:v>
                </c:pt>
                <c:pt idx="327">
                  <c:v>43931</c:v>
                </c:pt>
                <c:pt idx="328">
                  <c:v>43938</c:v>
                </c:pt>
                <c:pt idx="329">
                  <c:v>43945</c:v>
                </c:pt>
                <c:pt idx="330">
                  <c:v>43952</c:v>
                </c:pt>
                <c:pt idx="331">
                  <c:v>43959</c:v>
                </c:pt>
                <c:pt idx="332">
                  <c:v>43966</c:v>
                </c:pt>
                <c:pt idx="333">
                  <c:v>43973</c:v>
                </c:pt>
                <c:pt idx="334">
                  <c:v>43980</c:v>
                </c:pt>
                <c:pt idx="335">
                  <c:v>43987</c:v>
                </c:pt>
                <c:pt idx="336">
                  <c:v>43994</c:v>
                </c:pt>
                <c:pt idx="337">
                  <c:v>44001</c:v>
                </c:pt>
                <c:pt idx="338">
                  <c:v>44008</c:v>
                </c:pt>
                <c:pt idx="339">
                  <c:v>44015</c:v>
                </c:pt>
                <c:pt idx="340">
                  <c:v>44022</c:v>
                </c:pt>
                <c:pt idx="341">
                  <c:v>44029</c:v>
                </c:pt>
                <c:pt idx="342">
                  <c:v>44036</c:v>
                </c:pt>
                <c:pt idx="343">
                  <c:v>44043</c:v>
                </c:pt>
                <c:pt idx="344">
                  <c:v>44050</c:v>
                </c:pt>
                <c:pt idx="345">
                  <c:v>44057</c:v>
                </c:pt>
                <c:pt idx="346">
                  <c:v>44064</c:v>
                </c:pt>
                <c:pt idx="347">
                  <c:v>44071</c:v>
                </c:pt>
                <c:pt idx="348">
                  <c:v>44078</c:v>
                </c:pt>
                <c:pt idx="349">
                  <c:v>44085</c:v>
                </c:pt>
                <c:pt idx="350">
                  <c:v>44092</c:v>
                </c:pt>
                <c:pt idx="351">
                  <c:v>44099</c:v>
                </c:pt>
                <c:pt idx="352">
                  <c:v>44106</c:v>
                </c:pt>
                <c:pt idx="353">
                  <c:v>44113</c:v>
                </c:pt>
                <c:pt idx="354">
                  <c:v>44120</c:v>
                </c:pt>
                <c:pt idx="355">
                  <c:v>44127</c:v>
                </c:pt>
                <c:pt idx="356">
                  <c:v>44134</c:v>
                </c:pt>
                <c:pt idx="357">
                  <c:v>44141</c:v>
                </c:pt>
                <c:pt idx="358">
                  <c:v>44148</c:v>
                </c:pt>
                <c:pt idx="359">
                  <c:v>44155</c:v>
                </c:pt>
                <c:pt idx="360">
                  <c:v>44162</c:v>
                </c:pt>
                <c:pt idx="361">
                  <c:v>44169</c:v>
                </c:pt>
                <c:pt idx="362">
                  <c:v>44176</c:v>
                </c:pt>
                <c:pt idx="363">
                  <c:v>44183</c:v>
                </c:pt>
                <c:pt idx="364">
                  <c:v>44190</c:v>
                </c:pt>
                <c:pt idx="365">
                  <c:v>44197</c:v>
                </c:pt>
                <c:pt idx="366">
                  <c:v>44204</c:v>
                </c:pt>
                <c:pt idx="367">
                  <c:v>44211</c:v>
                </c:pt>
                <c:pt idx="368">
                  <c:v>44218</c:v>
                </c:pt>
                <c:pt idx="369">
                  <c:v>44225</c:v>
                </c:pt>
                <c:pt idx="370">
                  <c:v>44232</c:v>
                </c:pt>
                <c:pt idx="371">
                  <c:v>44239</c:v>
                </c:pt>
                <c:pt idx="372">
                  <c:v>44246</c:v>
                </c:pt>
                <c:pt idx="373">
                  <c:v>44253</c:v>
                </c:pt>
                <c:pt idx="374">
                  <c:v>44260</c:v>
                </c:pt>
                <c:pt idx="375">
                  <c:v>44267</c:v>
                </c:pt>
                <c:pt idx="376">
                  <c:v>44274</c:v>
                </c:pt>
                <c:pt idx="377">
                  <c:v>44281</c:v>
                </c:pt>
                <c:pt idx="378">
                  <c:v>44288</c:v>
                </c:pt>
                <c:pt idx="379">
                  <c:v>44295</c:v>
                </c:pt>
                <c:pt idx="380">
                  <c:v>44302</c:v>
                </c:pt>
                <c:pt idx="381">
                  <c:v>44309</c:v>
                </c:pt>
                <c:pt idx="382">
                  <c:v>44316</c:v>
                </c:pt>
                <c:pt idx="383">
                  <c:v>44323</c:v>
                </c:pt>
                <c:pt idx="384">
                  <c:v>44330</c:v>
                </c:pt>
                <c:pt idx="385">
                  <c:v>44337</c:v>
                </c:pt>
                <c:pt idx="386">
                  <c:v>44344</c:v>
                </c:pt>
                <c:pt idx="387">
                  <c:v>44351</c:v>
                </c:pt>
                <c:pt idx="388">
                  <c:v>44358</c:v>
                </c:pt>
                <c:pt idx="389">
                  <c:v>44365</c:v>
                </c:pt>
                <c:pt idx="390">
                  <c:v>44372</c:v>
                </c:pt>
                <c:pt idx="391">
                  <c:v>44379</c:v>
                </c:pt>
                <c:pt idx="392">
                  <c:v>44386</c:v>
                </c:pt>
                <c:pt idx="393">
                  <c:v>44393</c:v>
                </c:pt>
                <c:pt idx="394">
                  <c:v>44400</c:v>
                </c:pt>
                <c:pt idx="395">
                  <c:v>44407</c:v>
                </c:pt>
                <c:pt idx="396">
                  <c:v>44414</c:v>
                </c:pt>
                <c:pt idx="397">
                  <c:v>44421</c:v>
                </c:pt>
                <c:pt idx="398">
                  <c:v>44428</c:v>
                </c:pt>
                <c:pt idx="399">
                  <c:v>44435</c:v>
                </c:pt>
                <c:pt idx="400">
                  <c:v>44442</c:v>
                </c:pt>
                <c:pt idx="401">
                  <c:v>44449</c:v>
                </c:pt>
                <c:pt idx="402">
                  <c:v>44456</c:v>
                </c:pt>
                <c:pt idx="403">
                  <c:v>44463</c:v>
                </c:pt>
                <c:pt idx="404">
                  <c:v>44470</c:v>
                </c:pt>
                <c:pt idx="405">
                  <c:v>44477</c:v>
                </c:pt>
                <c:pt idx="406">
                  <c:v>44484</c:v>
                </c:pt>
                <c:pt idx="407">
                  <c:v>44491</c:v>
                </c:pt>
                <c:pt idx="408">
                  <c:v>44498</c:v>
                </c:pt>
                <c:pt idx="409">
                  <c:v>44505</c:v>
                </c:pt>
                <c:pt idx="410">
                  <c:v>44512</c:v>
                </c:pt>
                <c:pt idx="411">
                  <c:v>44519</c:v>
                </c:pt>
                <c:pt idx="412">
                  <c:v>44526</c:v>
                </c:pt>
                <c:pt idx="413">
                  <c:v>44533</c:v>
                </c:pt>
                <c:pt idx="414">
                  <c:v>44540</c:v>
                </c:pt>
                <c:pt idx="415">
                  <c:v>44547</c:v>
                </c:pt>
                <c:pt idx="416">
                  <c:v>44554</c:v>
                </c:pt>
                <c:pt idx="417">
                  <c:v>44561</c:v>
                </c:pt>
                <c:pt idx="418">
                  <c:v>44568</c:v>
                </c:pt>
                <c:pt idx="419">
                  <c:v>44575</c:v>
                </c:pt>
                <c:pt idx="420">
                  <c:v>44582</c:v>
                </c:pt>
                <c:pt idx="421">
                  <c:v>44589</c:v>
                </c:pt>
                <c:pt idx="422">
                  <c:v>44596</c:v>
                </c:pt>
                <c:pt idx="423">
                  <c:v>44603</c:v>
                </c:pt>
                <c:pt idx="424">
                  <c:v>44610</c:v>
                </c:pt>
              </c:numCache>
            </c:numRef>
          </c:cat>
          <c:val>
            <c:numRef>
              <c:f>'регулирование экспорта'!$C$19:$PK$19</c:f>
              <c:numCache>
                <c:formatCode>#,##0</c:formatCode>
                <c:ptCount val="425"/>
                <c:pt idx="0">
                  <c:v>9735.59</c:v>
                </c:pt>
                <c:pt idx="1">
                  <c:v>9916.4250000000011</c:v>
                </c:pt>
                <c:pt idx="2">
                  <c:v>9973.39</c:v>
                </c:pt>
                <c:pt idx="3">
                  <c:v>9989.9840000000004</c:v>
                </c:pt>
                <c:pt idx="4">
                  <c:v>9800.0640000000003</c:v>
                </c:pt>
                <c:pt idx="5">
                  <c:v>9903.84</c:v>
                </c:pt>
                <c:pt idx="6">
                  <c:v>9907.2899999999972</c:v>
                </c:pt>
                <c:pt idx="7">
                  <c:v>10021.9</c:v>
                </c:pt>
                <c:pt idx="8">
                  <c:v>10152.251999999997</c:v>
                </c:pt>
                <c:pt idx="9">
                  <c:v>10311.33</c:v>
                </c:pt>
                <c:pt idx="10">
                  <c:v>10584.415999999996</c:v>
                </c:pt>
                <c:pt idx="11">
                  <c:v>10670.486000000001</c:v>
                </c:pt>
                <c:pt idx="12">
                  <c:v>10526.552</c:v>
                </c:pt>
                <c:pt idx="13">
                  <c:v>10622.210000000003</c:v>
                </c:pt>
                <c:pt idx="14">
                  <c:v>10506.425000000001</c:v>
                </c:pt>
                <c:pt idx="15">
                  <c:v>10517.84</c:v>
                </c:pt>
                <c:pt idx="16">
                  <c:v>10467.324000000002</c:v>
                </c:pt>
                <c:pt idx="17">
                  <c:v>10288.035999999995</c:v>
                </c:pt>
                <c:pt idx="18">
                  <c:v>10110.795</c:v>
                </c:pt>
                <c:pt idx="19">
                  <c:v>9930.3749999999982</c:v>
                </c:pt>
                <c:pt idx="20">
                  <c:v>10126.800000000001</c:v>
                </c:pt>
                <c:pt idx="21">
                  <c:v>9817.3949999999986</c:v>
                </c:pt>
                <c:pt idx="22">
                  <c:v>9696.57</c:v>
                </c:pt>
                <c:pt idx="23">
                  <c:v>9717.1559999999954</c:v>
                </c:pt>
                <c:pt idx="24">
                  <c:v>9518.3459999999959</c:v>
                </c:pt>
                <c:pt idx="25">
                  <c:v>9700.518</c:v>
                </c:pt>
                <c:pt idx="26">
                  <c:v>9497.2862000000005</c:v>
                </c:pt>
                <c:pt idx="27">
                  <c:v>8813.7394999999997</c:v>
                </c:pt>
                <c:pt idx="28">
                  <c:v>8703.56</c:v>
                </c:pt>
                <c:pt idx="29">
                  <c:v>8722.5607999999975</c:v>
                </c:pt>
                <c:pt idx="30">
                  <c:v>8847.2692000000006</c:v>
                </c:pt>
                <c:pt idx="31">
                  <c:v>8899.8617999999988</c:v>
                </c:pt>
                <c:pt idx="32">
                  <c:v>8859.4449999999979</c:v>
                </c:pt>
                <c:pt idx="33">
                  <c:v>9083.3504999999986</c:v>
                </c:pt>
                <c:pt idx="34">
                  <c:v>9083.0075000000015</c:v>
                </c:pt>
                <c:pt idx="35">
                  <c:v>9280.7224999999999</c:v>
                </c:pt>
                <c:pt idx="36">
                  <c:v>9442.2019999999975</c:v>
                </c:pt>
                <c:pt idx="37">
                  <c:v>9582.5134999999991</c:v>
                </c:pt>
                <c:pt idx="38">
                  <c:v>9505.3867999999984</c:v>
                </c:pt>
                <c:pt idx="39">
                  <c:v>9447.9839999999949</c:v>
                </c:pt>
                <c:pt idx="40">
                  <c:v>9512.6381999999976</c:v>
                </c:pt>
                <c:pt idx="41">
                  <c:v>9897.9579999999987</c:v>
                </c:pt>
                <c:pt idx="42">
                  <c:v>10500.296</c:v>
                </c:pt>
                <c:pt idx="43">
                  <c:v>11662.5</c:v>
                </c:pt>
                <c:pt idx="44">
                  <c:v>11799</c:v>
                </c:pt>
                <c:pt idx="45">
                  <c:v>11432.7</c:v>
                </c:pt>
                <c:pt idx="46">
                  <c:v>12602.125</c:v>
                </c:pt>
                <c:pt idx="47">
                  <c:v>13337.565399999996</c:v>
                </c:pt>
                <c:pt idx="48">
                  <c:v>15127.294000000002</c:v>
                </c:pt>
                <c:pt idx="49">
                  <c:v>15236.364</c:v>
                </c:pt>
                <c:pt idx="50">
                  <c:v>13973.050000000001</c:v>
                </c:pt>
                <c:pt idx="51">
                  <c:v>14480.094299999999</c:v>
                </c:pt>
                <c:pt idx="52">
                  <c:v>15914.436300000001</c:v>
                </c:pt>
                <c:pt idx="53">
                  <c:v>16866.598000000005</c:v>
                </c:pt>
                <c:pt idx="54">
                  <c:v>17215.998400000004</c:v>
                </c:pt>
                <c:pt idx="55">
                  <c:v>18248.6685</c:v>
                </c:pt>
                <c:pt idx="56">
                  <c:v>17396.911999999997</c:v>
                </c:pt>
                <c:pt idx="57">
                  <c:v>15886.225</c:v>
                </c:pt>
                <c:pt idx="58">
                  <c:v>15254.951999999996</c:v>
                </c:pt>
                <c:pt idx="59">
                  <c:v>14480.8645</c:v>
                </c:pt>
                <c:pt idx="60">
                  <c:v>14019.829600000001</c:v>
                </c:pt>
                <c:pt idx="61">
                  <c:v>14123.032000000003</c:v>
                </c:pt>
                <c:pt idx="62">
                  <c:v>13217.812099999997</c:v>
                </c:pt>
                <c:pt idx="63">
                  <c:v>12447.640000000001</c:v>
                </c:pt>
                <c:pt idx="64">
                  <c:v>12171.15</c:v>
                </c:pt>
                <c:pt idx="65">
                  <c:v>11527.483</c:v>
                </c:pt>
                <c:pt idx="66">
                  <c:v>10999.0052</c:v>
                </c:pt>
                <c:pt idx="67">
                  <c:v>10792.5808</c:v>
                </c:pt>
                <c:pt idx="68">
                  <c:v>10950.075599999998</c:v>
                </c:pt>
                <c:pt idx="69">
                  <c:v>10819.992400000003</c:v>
                </c:pt>
                <c:pt idx="70">
                  <c:v>10309.062400000003</c:v>
                </c:pt>
                <c:pt idx="71">
                  <c:v>10146.285099999997</c:v>
                </c:pt>
                <c:pt idx="72">
                  <c:v>10202.634000000002</c:v>
                </c:pt>
                <c:pt idx="73">
                  <c:v>10967.697</c:v>
                </c:pt>
                <c:pt idx="74">
                  <c:v>10629.512199999997</c:v>
                </c:pt>
                <c:pt idx="75">
                  <c:v>10477.241599999999</c:v>
                </c:pt>
                <c:pt idx="76">
                  <c:v>10577.557999999995</c:v>
                </c:pt>
                <c:pt idx="77">
                  <c:v>10747.641599999999</c:v>
                </c:pt>
                <c:pt idx="78">
                  <c:v>11164.744800000002</c:v>
                </c:pt>
                <c:pt idx="79">
                  <c:v>11279.4462</c:v>
                </c:pt>
                <c:pt idx="80">
                  <c:v>11569.120200000003</c:v>
                </c:pt>
                <c:pt idx="81">
                  <c:v>11977.889800000001</c:v>
                </c:pt>
                <c:pt idx="82">
                  <c:v>12295.104000000003</c:v>
                </c:pt>
                <c:pt idx="83">
                  <c:v>12348.821999999995</c:v>
                </c:pt>
                <c:pt idx="84">
                  <c:v>13066.136999999997</c:v>
                </c:pt>
                <c:pt idx="85">
                  <c:v>12234.101000000002</c:v>
                </c:pt>
                <c:pt idx="86">
                  <c:v>12464.051600000001</c:v>
                </c:pt>
                <c:pt idx="87">
                  <c:v>12299.601599999996</c:v>
                </c:pt>
                <c:pt idx="88">
                  <c:v>12036.699099999996</c:v>
                </c:pt>
                <c:pt idx="89">
                  <c:v>11923.9848</c:v>
                </c:pt>
                <c:pt idx="90">
                  <c:v>12145.214400000004</c:v>
                </c:pt>
                <c:pt idx="91">
                  <c:v>11558.656999999996</c:v>
                </c:pt>
                <c:pt idx="92">
                  <c:v>11641.452000000001</c:v>
                </c:pt>
                <c:pt idx="93">
                  <c:v>12285.668599999997</c:v>
                </c:pt>
                <c:pt idx="94">
                  <c:v>12597.243800000002</c:v>
                </c:pt>
                <c:pt idx="95">
                  <c:v>12724.801299999997</c:v>
                </c:pt>
                <c:pt idx="96">
                  <c:v>13152.192800000003</c:v>
                </c:pt>
                <c:pt idx="97">
                  <c:v>12759.138400000002</c:v>
                </c:pt>
                <c:pt idx="98">
                  <c:v>13028.0612</c:v>
                </c:pt>
                <c:pt idx="99">
                  <c:v>13352.4216</c:v>
                </c:pt>
                <c:pt idx="100">
                  <c:v>13718.600999999997</c:v>
                </c:pt>
                <c:pt idx="101">
                  <c:v>13695.299299999999</c:v>
                </c:pt>
                <c:pt idx="102">
                  <c:v>13638.731000000002</c:v>
                </c:pt>
                <c:pt idx="103">
                  <c:v>13983.297</c:v>
                </c:pt>
                <c:pt idx="104">
                  <c:v>14204.837</c:v>
                </c:pt>
                <c:pt idx="105">
                  <c:v>14751.808999999996</c:v>
                </c:pt>
                <c:pt idx="106">
                  <c:v>14360.28</c:v>
                </c:pt>
                <c:pt idx="107">
                  <c:v>13583.591999999997</c:v>
                </c:pt>
                <c:pt idx="108">
                  <c:v>13947.696</c:v>
                </c:pt>
                <c:pt idx="109">
                  <c:v>14260.755599999999</c:v>
                </c:pt>
                <c:pt idx="110">
                  <c:v>14012.8534</c:v>
                </c:pt>
                <c:pt idx="111">
                  <c:v>13790.0823</c:v>
                </c:pt>
                <c:pt idx="112">
                  <c:v>12965.867999999999</c:v>
                </c:pt>
                <c:pt idx="113">
                  <c:v>12515.5368</c:v>
                </c:pt>
                <c:pt idx="114">
                  <c:v>12238.283700000002</c:v>
                </c:pt>
                <c:pt idx="115">
                  <c:v>12320.460000000001</c:v>
                </c:pt>
                <c:pt idx="116">
                  <c:v>12300.561</c:v>
                </c:pt>
                <c:pt idx="117">
                  <c:v>12351.220799999999</c:v>
                </c:pt>
                <c:pt idx="118">
                  <c:v>12218.52</c:v>
                </c:pt>
                <c:pt idx="119">
                  <c:v>12232.1728</c:v>
                </c:pt>
                <c:pt idx="120">
                  <c:v>12154.989600000001</c:v>
                </c:pt>
                <c:pt idx="121">
                  <c:v>12529.93</c:v>
                </c:pt>
                <c:pt idx="122">
                  <c:v>12632.737799999999</c:v>
                </c:pt>
                <c:pt idx="123">
                  <c:v>12955.9602</c:v>
                </c:pt>
                <c:pt idx="124">
                  <c:v>12760.542400000002</c:v>
                </c:pt>
                <c:pt idx="125">
                  <c:v>12598.060800000001</c:v>
                </c:pt>
                <c:pt idx="126">
                  <c:v>12401.394999999999</c:v>
                </c:pt>
                <c:pt idx="127">
                  <c:v>12320.759000000002</c:v>
                </c:pt>
                <c:pt idx="128">
                  <c:v>12401.927000000001</c:v>
                </c:pt>
                <c:pt idx="129">
                  <c:v>11484.720000000003</c:v>
                </c:pt>
                <c:pt idx="130">
                  <c:v>11130.240600000003</c:v>
                </c:pt>
                <c:pt idx="131">
                  <c:v>10605.819299999997</c:v>
                </c:pt>
                <c:pt idx="132">
                  <c:v>10703.368499999997</c:v>
                </c:pt>
                <c:pt idx="133">
                  <c:v>10764.992700000003</c:v>
                </c:pt>
                <c:pt idx="134">
                  <c:v>10878.843200000003</c:v>
                </c:pt>
                <c:pt idx="135">
                  <c:v>10815.588</c:v>
                </c:pt>
                <c:pt idx="136">
                  <c:v>10927.925999999996</c:v>
                </c:pt>
                <c:pt idx="137">
                  <c:v>11155.163199999997</c:v>
                </c:pt>
                <c:pt idx="138">
                  <c:v>11196.769999999997</c:v>
                </c:pt>
                <c:pt idx="139">
                  <c:v>11149.022800000002</c:v>
                </c:pt>
                <c:pt idx="140">
                  <c:v>11134.459799999997</c:v>
                </c:pt>
                <c:pt idx="141">
                  <c:v>10824.754199999998</c:v>
                </c:pt>
                <c:pt idx="142">
                  <c:v>10556.162399999997</c:v>
                </c:pt>
                <c:pt idx="143">
                  <c:v>10574.866999999998</c:v>
                </c:pt>
                <c:pt idx="144">
                  <c:v>10831.149600000002</c:v>
                </c:pt>
                <c:pt idx="145">
                  <c:v>10791.359399999996</c:v>
                </c:pt>
                <c:pt idx="146">
                  <c:v>11089.038399999998</c:v>
                </c:pt>
                <c:pt idx="147">
                  <c:v>10808.701999999997</c:v>
                </c:pt>
                <c:pt idx="148">
                  <c:v>11770.896799999999</c:v>
                </c:pt>
                <c:pt idx="149">
                  <c:v>11774.726599999996</c:v>
                </c:pt>
                <c:pt idx="150">
                  <c:v>11950.211200000002</c:v>
                </c:pt>
                <c:pt idx="151">
                  <c:v>11754.288</c:v>
                </c:pt>
                <c:pt idx="152">
                  <c:v>11498.7672</c:v>
                </c:pt>
                <c:pt idx="153">
                  <c:v>11363.311799999998</c:v>
                </c:pt>
                <c:pt idx="154">
                  <c:v>11173.321199999995</c:v>
                </c:pt>
                <c:pt idx="155">
                  <c:v>11212.959000000001</c:v>
                </c:pt>
                <c:pt idx="156">
                  <c:v>10907.641799999999</c:v>
                </c:pt>
                <c:pt idx="157">
                  <c:v>10922.702700000002</c:v>
                </c:pt>
                <c:pt idx="158">
                  <c:v>10934.634300000002</c:v>
                </c:pt>
                <c:pt idx="159">
                  <c:v>11006.475199999995</c:v>
                </c:pt>
                <c:pt idx="160">
                  <c:v>11029.7088</c:v>
                </c:pt>
                <c:pt idx="161">
                  <c:v>10887.495299999999</c:v>
                </c:pt>
                <c:pt idx="162">
                  <c:v>10984.276</c:v>
                </c:pt>
                <c:pt idx="163">
                  <c:v>11157.742500000002</c:v>
                </c:pt>
                <c:pt idx="164">
                  <c:v>11120.344700000001</c:v>
                </c:pt>
                <c:pt idx="165">
                  <c:v>11386.324499999999</c:v>
                </c:pt>
                <c:pt idx="166">
                  <c:v>11044.1162</c:v>
                </c:pt>
                <c:pt idx="167">
                  <c:v>10922.956799999998</c:v>
                </c:pt>
                <c:pt idx="168">
                  <c:v>10803.168</c:v>
                </c:pt>
                <c:pt idx="169">
                  <c:v>10877.119999999997</c:v>
                </c:pt>
                <c:pt idx="170">
                  <c:v>10707.982</c:v>
                </c:pt>
                <c:pt idx="171">
                  <c:v>10670.4864</c:v>
                </c:pt>
                <c:pt idx="172">
                  <c:v>10703.0468</c:v>
                </c:pt>
                <c:pt idx="173">
                  <c:v>10835.4532</c:v>
                </c:pt>
                <c:pt idx="174">
                  <c:v>10677.213800000001</c:v>
                </c:pt>
                <c:pt idx="175">
                  <c:v>10645.236800000002</c:v>
                </c:pt>
                <c:pt idx="176">
                  <c:v>10569.2961</c:v>
                </c:pt>
                <c:pt idx="177">
                  <c:v>10592.6711</c:v>
                </c:pt>
                <c:pt idx="178">
                  <c:v>10663.4319</c:v>
                </c:pt>
                <c:pt idx="179">
                  <c:v>10862.452000000001</c:v>
                </c:pt>
                <c:pt idx="180">
                  <c:v>11166.26</c:v>
                </c:pt>
                <c:pt idx="181">
                  <c:v>11080.738800000003</c:v>
                </c:pt>
                <c:pt idx="182">
                  <c:v>11347.867999999995</c:v>
                </c:pt>
                <c:pt idx="183">
                  <c:v>11403.424299999999</c:v>
                </c:pt>
                <c:pt idx="184">
                  <c:v>11579.665499999997</c:v>
                </c:pt>
                <c:pt idx="185">
                  <c:v>11732.886599999998</c:v>
                </c:pt>
                <c:pt idx="186">
                  <c:v>11876.000399999997</c:v>
                </c:pt>
                <c:pt idx="187">
                  <c:v>11795.0401</c:v>
                </c:pt>
                <c:pt idx="188">
                  <c:v>11623.059099999999</c:v>
                </c:pt>
                <c:pt idx="189">
                  <c:v>11130.732000000002</c:v>
                </c:pt>
                <c:pt idx="190">
                  <c:v>10525.4097</c:v>
                </c:pt>
                <c:pt idx="191">
                  <c:v>10438.974</c:v>
                </c:pt>
                <c:pt idx="192">
                  <c:v>10662.086499999998</c:v>
                </c:pt>
                <c:pt idx="193">
                  <c:v>10748.4421</c:v>
                </c:pt>
                <c:pt idx="194">
                  <c:v>10923.062</c:v>
                </c:pt>
                <c:pt idx="195">
                  <c:v>11288.472</c:v>
                </c:pt>
                <c:pt idx="196">
                  <c:v>11148.93</c:v>
                </c:pt>
                <c:pt idx="197">
                  <c:v>11211.4275</c:v>
                </c:pt>
                <c:pt idx="198">
                  <c:v>11323.26</c:v>
                </c:pt>
                <c:pt idx="199">
                  <c:v>11520.6</c:v>
                </c:pt>
                <c:pt idx="200">
                  <c:v>11546.242500000002</c:v>
                </c:pt>
                <c:pt idx="201">
                  <c:v>11517.148499999999</c:v>
                </c:pt>
                <c:pt idx="202">
                  <c:v>11382.773999999998</c:v>
                </c:pt>
                <c:pt idx="203">
                  <c:v>11425.824000000002</c:v>
                </c:pt>
                <c:pt idx="204">
                  <c:v>11418.632700000002</c:v>
                </c:pt>
                <c:pt idx="205">
                  <c:v>11348.573699999997</c:v>
                </c:pt>
                <c:pt idx="206">
                  <c:v>11206.982400000003</c:v>
                </c:pt>
                <c:pt idx="207">
                  <c:v>11119.0002</c:v>
                </c:pt>
                <c:pt idx="208">
                  <c:v>10999.127899999998</c:v>
                </c:pt>
                <c:pt idx="209">
                  <c:v>10932.156899999998</c:v>
                </c:pt>
                <c:pt idx="210">
                  <c:v>11003.175599999997</c:v>
                </c:pt>
                <c:pt idx="211">
                  <c:v>10913.896799999997</c:v>
                </c:pt>
                <c:pt idx="212">
                  <c:v>11083.819600000001</c:v>
                </c:pt>
                <c:pt idx="213">
                  <c:v>11502.1011</c:v>
                </c:pt>
                <c:pt idx="214">
                  <c:v>11221.729400000002</c:v>
                </c:pt>
                <c:pt idx="215">
                  <c:v>11359.9974</c:v>
                </c:pt>
                <c:pt idx="216">
                  <c:v>11589.076799999997</c:v>
                </c:pt>
                <c:pt idx="217">
                  <c:v>11671.424400000002</c:v>
                </c:pt>
                <c:pt idx="218">
                  <c:v>12015.932500000003</c:v>
                </c:pt>
                <c:pt idx="219">
                  <c:v>12027.498</c:v>
                </c:pt>
                <c:pt idx="220">
                  <c:v>12000.323999999997</c:v>
                </c:pt>
                <c:pt idx="221">
                  <c:v>12213.705</c:v>
                </c:pt>
                <c:pt idx="222">
                  <c:v>13084.975099999998</c:v>
                </c:pt>
                <c:pt idx="223">
                  <c:v>13200.763499999999</c:v>
                </c:pt>
                <c:pt idx="224">
                  <c:v>13423.7088</c:v>
                </c:pt>
                <c:pt idx="225">
                  <c:v>13447.218000000003</c:v>
                </c:pt>
                <c:pt idx="226">
                  <c:v>13312.649500000001</c:v>
                </c:pt>
                <c:pt idx="227">
                  <c:v>13389.103500000003</c:v>
                </c:pt>
                <c:pt idx="228">
                  <c:v>13264.8945</c:v>
                </c:pt>
                <c:pt idx="229">
                  <c:v>13186.654399999998</c:v>
                </c:pt>
                <c:pt idx="230">
                  <c:v>13087.053</c:v>
                </c:pt>
                <c:pt idx="231">
                  <c:v>13206.292000000003</c:v>
                </c:pt>
                <c:pt idx="232">
                  <c:v>13078.4784</c:v>
                </c:pt>
                <c:pt idx="233">
                  <c:v>12546.76</c:v>
                </c:pt>
                <c:pt idx="234">
                  <c:v>12530.5723</c:v>
                </c:pt>
                <c:pt idx="235">
                  <c:v>12573.615300000001</c:v>
                </c:pt>
                <c:pt idx="236">
                  <c:v>12892.3879</c:v>
                </c:pt>
                <c:pt idx="237">
                  <c:v>13061.713600000003</c:v>
                </c:pt>
                <c:pt idx="238">
                  <c:v>13491.1857</c:v>
                </c:pt>
                <c:pt idx="239">
                  <c:v>15436.990800000001</c:v>
                </c:pt>
                <c:pt idx="240">
                  <c:v>15755.527999999995</c:v>
                </c:pt>
                <c:pt idx="241">
                  <c:v>15430.562</c:v>
                </c:pt>
                <c:pt idx="242">
                  <c:v>15535.534000000001</c:v>
                </c:pt>
                <c:pt idx="243">
                  <c:v>15797.964999999998</c:v>
                </c:pt>
                <c:pt idx="244">
                  <c:v>14976.477999999996</c:v>
                </c:pt>
                <c:pt idx="245">
                  <c:v>14544.622199999996</c:v>
                </c:pt>
                <c:pt idx="246">
                  <c:v>14421.065999999995</c:v>
                </c:pt>
                <c:pt idx="247">
                  <c:v>14780.648999999998</c:v>
                </c:pt>
                <c:pt idx="248">
                  <c:v>15471.448200000003</c:v>
                </c:pt>
                <c:pt idx="249">
                  <c:v>15390.408500000001</c:v>
                </c:pt>
                <c:pt idx="250">
                  <c:v>15443.918</c:v>
                </c:pt>
                <c:pt idx="251">
                  <c:v>15094.078800000001</c:v>
                </c:pt>
                <c:pt idx="252">
                  <c:v>15460.697600000001</c:v>
                </c:pt>
                <c:pt idx="253">
                  <c:v>14977.482699999997</c:v>
                </c:pt>
                <c:pt idx="254">
                  <c:v>15092.528400000003</c:v>
                </c:pt>
                <c:pt idx="255">
                  <c:v>15264.827999999994</c:v>
                </c:pt>
                <c:pt idx="256">
                  <c:v>15072.9362</c:v>
                </c:pt>
                <c:pt idx="257">
                  <c:v>15151.115000000002</c:v>
                </c:pt>
                <c:pt idx="258">
                  <c:v>16183.768499999996</c:v>
                </c:pt>
                <c:pt idx="259">
                  <c:v>16680.288000000004</c:v>
                </c:pt>
                <c:pt idx="260">
                  <c:v>16256.832</c:v>
                </c:pt>
                <c:pt idx="261">
                  <c:v>16054.511999999997</c:v>
                </c:pt>
                <c:pt idx="262">
                  <c:v>15905.328</c:v>
                </c:pt>
                <c:pt idx="263">
                  <c:v>16102.487199999994</c:v>
                </c:pt>
                <c:pt idx="264">
                  <c:v>16179.710300000002</c:v>
                </c:pt>
                <c:pt idx="265">
                  <c:v>16316.713599999999</c:v>
                </c:pt>
                <c:pt idx="266">
                  <c:v>16444.706399999999</c:v>
                </c:pt>
                <c:pt idx="267">
                  <c:v>16085.177399999997</c:v>
                </c:pt>
                <c:pt idx="268">
                  <c:v>15626.950499999997</c:v>
                </c:pt>
                <c:pt idx="269">
                  <c:v>15510.151800000001</c:v>
                </c:pt>
                <c:pt idx="270">
                  <c:v>14905.725</c:v>
                </c:pt>
                <c:pt idx="271">
                  <c:v>14419.536800000002</c:v>
                </c:pt>
                <c:pt idx="272">
                  <c:v>15030.186</c:v>
                </c:pt>
                <c:pt idx="273">
                  <c:v>14964.348500000002</c:v>
                </c:pt>
                <c:pt idx="274">
                  <c:v>14736.0813</c:v>
                </c:pt>
                <c:pt idx="275">
                  <c:v>14667.793500000003</c:v>
                </c:pt>
                <c:pt idx="276">
                  <c:v>14629.748400000002</c:v>
                </c:pt>
                <c:pt idx="277">
                  <c:v>14319.359999999995</c:v>
                </c:pt>
                <c:pt idx="278">
                  <c:v>14257.622700000004</c:v>
                </c:pt>
                <c:pt idx="279">
                  <c:v>13666.111299999999</c:v>
                </c:pt>
                <c:pt idx="280">
                  <c:v>13476.508100000001</c:v>
                </c:pt>
                <c:pt idx="281">
                  <c:v>13674.9954</c:v>
                </c:pt>
                <c:pt idx="282">
                  <c:v>13557.830000000002</c:v>
                </c:pt>
                <c:pt idx="283">
                  <c:v>13393.431999999997</c:v>
                </c:pt>
                <c:pt idx="284">
                  <c:v>13105.518400000003</c:v>
                </c:pt>
                <c:pt idx="285">
                  <c:v>12393.178</c:v>
                </c:pt>
                <c:pt idx="286">
                  <c:v>12635.548199999997</c:v>
                </c:pt>
                <c:pt idx="287">
                  <c:v>12086.495999999996</c:v>
                </c:pt>
                <c:pt idx="288">
                  <c:v>12227.723000000002</c:v>
                </c:pt>
                <c:pt idx="289">
                  <c:v>12483.161100000001</c:v>
                </c:pt>
                <c:pt idx="290">
                  <c:v>12923.717400000001</c:v>
                </c:pt>
                <c:pt idx="291">
                  <c:v>12925.756799999997</c:v>
                </c:pt>
                <c:pt idx="292">
                  <c:v>13169.930399999997</c:v>
                </c:pt>
                <c:pt idx="293">
                  <c:v>12869.804999999995</c:v>
                </c:pt>
                <c:pt idx="294">
                  <c:v>12885.7801</c:v>
                </c:pt>
                <c:pt idx="295">
                  <c:v>12619.948799999996</c:v>
                </c:pt>
                <c:pt idx="296">
                  <c:v>11967.2958</c:v>
                </c:pt>
                <c:pt idx="297">
                  <c:v>11843.699999999997</c:v>
                </c:pt>
                <c:pt idx="298">
                  <c:v>12095.9267</c:v>
                </c:pt>
                <c:pt idx="299">
                  <c:v>12150.214399999999</c:v>
                </c:pt>
                <c:pt idx="300">
                  <c:v>12523.367999999995</c:v>
                </c:pt>
                <c:pt idx="301">
                  <c:v>12689.2549</c:v>
                </c:pt>
                <c:pt idx="302">
                  <c:v>13092.0995</c:v>
                </c:pt>
                <c:pt idx="303">
                  <c:v>13340.124000000002</c:v>
                </c:pt>
                <c:pt idx="304">
                  <c:v>13271.356799999998</c:v>
                </c:pt>
                <c:pt idx="305">
                  <c:v>13262.662399999997</c:v>
                </c:pt>
                <c:pt idx="306">
                  <c:v>13283.358399999996</c:v>
                </c:pt>
                <c:pt idx="307">
                  <c:v>13378.456</c:v>
                </c:pt>
                <c:pt idx="308">
                  <c:v>13388.193000000003</c:v>
                </c:pt>
                <c:pt idx="309">
                  <c:v>13263.966399999996</c:v>
                </c:pt>
                <c:pt idx="310">
                  <c:v>13262.104200000002</c:v>
                </c:pt>
                <c:pt idx="311">
                  <c:v>13461.204400000004</c:v>
                </c:pt>
                <c:pt idx="312">
                  <c:v>13660.284000000001</c:v>
                </c:pt>
                <c:pt idx="313">
                  <c:v>13432.055999999999</c:v>
                </c:pt>
                <c:pt idx="314">
                  <c:v>13727.277899999997</c:v>
                </c:pt>
                <c:pt idx="315">
                  <c:v>13969.282500000003</c:v>
                </c:pt>
                <c:pt idx="316">
                  <c:v>14893.429899999997</c:v>
                </c:pt>
                <c:pt idx="317">
                  <c:v>14809.41</c:v>
                </c:pt>
                <c:pt idx="318">
                  <c:v>14300.01</c:v>
                </c:pt>
                <c:pt idx="319">
                  <c:v>14284.5103</c:v>
                </c:pt>
                <c:pt idx="320">
                  <c:v>14713.732000000002</c:v>
                </c:pt>
                <c:pt idx="321">
                  <c:v>14742.227500000003</c:v>
                </c:pt>
                <c:pt idx="322">
                  <c:v>15466.632899999999</c:v>
                </c:pt>
                <c:pt idx="323">
                  <c:v>16624.108799999998</c:v>
                </c:pt>
                <c:pt idx="324">
                  <c:v>16156.501</c:v>
                </c:pt>
                <c:pt idx="325">
                  <c:v>16751.7042</c:v>
                </c:pt>
                <c:pt idx="326">
                  <c:v>16446.762900000005</c:v>
                </c:pt>
                <c:pt idx="327">
                  <c:v>16566.592000000001</c:v>
                </c:pt>
                <c:pt idx="328">
                  <c:v>17224.538100000005</c:v>
                </c:pt>
                <c:pt idx="329">
                  <c:v>17107.698999999997</c:v>
                </c:pt>
                <c:pt idx="330">
                  <c:v>16741.287600000003</c:v>
                </c:pt>
                <c:pt idx="331">
                  <c:v>16784.448000000004</c:v>
                </c:pt>
                <c:pt idx="332">
                  <c:v>16184.379800000001</c:v>
                </c:pt>
                <c:pt idx="333">
                  <c:v>15712.367999999995</c:v>
                </c:pt>
                <c:pt idx="334">
                  <c:v>15248.292000000003</c:v>
                </c:pt>
                <c:pt idx="335">
                  <c:v>15584.688600000001</c:v>
                </c:pt>
                <c:pt idx="336">
                  <c:v>14444.768</c:v>
                </c:pt>
                <c:pt idx="337">
                  <c:v>14098.691000000003</c:v>
                </c:pt>
                <c:pt idx="338">
                  <c:v>14279.660000000002</c:v>
                </c:pt>
                <c:pt idx="339">
                  <c:v>14000.936399999997</c:v>
                </c:pt>
                <c:pt idx="340">
                  <c:v>14879.677499999996</c:v>
                </c:pt>
                <c:pt idx="341">
                  <c:v>15134.819</c:v>
                </c:pt>
                <c:pt idx="342">
                  <c:v>15775.2168</c:v>
                </c:pt>
                <c:pt idx="343">
                  <c:v>15480.57</c:v>
                </c:pt>
                <c:pt idx="344">
                  <c:v>15008.294800000001</c:v>
                </c:pt>
                <c:pt idx="345">
                  <c:v>15109.499</c:v>
                </c:pt>
                <c:pt idx="346">
                  <c:v>14949.131200000002</c:v>
                </c:pt>
                <c:pt idx="347">
                  <c:v>15685.009599999998</c:v>
                </c:pt>
                <c:pt idx="348">
                  <c:v>16370.840800000002</c:v>
                </c:pt>
                <c:pt idx="349">
                  <c:v>17042.400000000001</c:v>
                </c:pt>
                <c:pt idx="350">
                  <c:v>18146.204800000003</c:v>
                </c:pt>
                <c:pt idx="351">
                  <c:v>18451.6836</c:v>
                </c:pt>
                <c:pt idx="352">
                  <c:v>18577.735000000001</c:v>
                </c:pt>
                <c:pt idx="353">
                  <c:v>19317.662400000001</c:v>
                </c:pt>
                <c:pt idx="354">
                  <c:v>19259.245500000001</c:v>
                </c:pt>
                <c:pt idx="355">
                  <c:v>20597.156299999995</c:v>
                </c:pt>
                <c:pt idx="356">
                  <c:v>19586.197400000001</c:v>
                </c:pt>
                <c:pt idx="357">
                  <c:v>19892.391100000001</c:v>
                </c:pt>
                <c:pt idx="358">
                  <c:v>19733.831599999998</c:v>
                </c:pt>
                <c:pt idx="359">
                  <c:v>19268.566999999999</c:v>
                </c:pt>
                <c:pt idx="360">
                  <c:v>18812.103600000002</c:v>
                </c:pt>
                <c:pt idx="361">
                  <c:v>18677.0432</c:v>
                </c:pt>
                <c:pt idx="362">
                  <c:v>18850.358899999999</c:v>
                </c:pt>
                <c:pt idx="363">
                  <c:v>19365.051599999995</c:v>
                </c:pt>
                <c:pt idx="364">
                  <c:v>19570.382299999997</c:v>
                </c:pt>
                <c:pt idx="365">
                  <c:v>19653.353999999996</c:v>
                </c:pt>
                <c:pt idx="366">
                  <c:v>19512.1885</c:v>
                </c:pt>
                <c:pt idx="367">
                  <c:v>21984.650799999996</c:v>
                </c:pt>
                <c:pt idx="368">
                  <c:v>22873.600799999997</c:v>
                </c:pt>
                <c:pt idx="369">
                  <c:v>22022.576000000001</c:v>
                </c:pt>
                <c:pt idx="370">
                  <c:v>21007.749</c:v>
                </c:pt>
                <c:pt idx="371">
                  <c:v>20899.4712</c:v>
                </c:pt>
                <c:pt idx="372">
                  <c:v>21042.727200000001</c:v>
                </c:pt>
                <c:pt idx="373">
                  <c:v>21303.636899999998</c:v>
                </c:pt>
                <c:pt idx="374">
                  <c:v>20826.714</c:v>
                </c:pt>
                <c:pt idx="375">
                  <c:v>20976.3279</c:v>
                </c:pt>
                <c:pt idx="376">
                  <c:v>20958.734100000001</c:v>
                </c:pt>
                <c:pt idx="377">
                  <c:v>19664.611999999997</c:v>
                </c:pt>
                <c:pt idx="378">
                  <c:v>19271.703600000001</c:v>
                </c:pt>
                <c:pt idx="379">
                  <c:v>18501.739199999996</c:v>
                </c:pt>
                <c:pt idx="380">
                  <c:v>18520.208200000001</c:v>
                </c:pt>
                <c:pt idx="381">
                  <c:v>19779.519899999996</c:v>
                </c:pt>
                <c:pt idx="382">
                  <c:v>20072.376</c:v>
                </c:pt>
                <c:pt idx="383">
                  <c:v>20130.148800000006</c:v>
                </c:pt>
                <c:pt idx="384">
                  <c:v>20540.593800000006</c:v>
                </c:pt>
                <c:pt idx="385">
                  <c:v>19900.771199999999</c:v>
                </c:pt>
                <c:pt idx="386">
                  <c:v>19507.130400000002</c:v>
                </c:pt>
                <c:pt idx="387">
                  <c:v>19326.176800000001</c:v>
                </c:pt>
                <c:pt idx="388">
                  <c:v>19515.09</c:v>
                </c:pt>
                <c:pt idx="389">
                  <c:v>18773.222000000005</c:v>
                </c:pt>
                <c:pt idx="390">
                  <c:v>18314.25</c:v>
                </c:pt>
                <c:pt idx="391">
                  <c:v>18142.742000000006</c:v>
                </c:pt>
                <c:pt idx="392">
                  <c:v>17261.572</c:v>
                </c:pt>
                <c:pt idx="393">
                  <c:v>17550.738799999999</c:v>
                </c:pt>
                <c:pt idx="394">
                  <c:v>18138.943200000005</c:v>
                </c:pt>
                <c:pt idx="395">
                  <c:v>18805.811199999996</c:v>
                </c:pt>
                <c:pt idx="396">
                  <c:v>19622.772400000005</c:v>
                </c:pt>
                <c:pt idx="397">
                  <c:v>21165.411</c:v>
                </c:pt>
                <c:pt idx="398">
                  <c:v>21770.888800000001</c:v>
                </c:pt>
                <c:pt idx="399">
                  <c:v>21601.107</c:v>
                </c:pt>
                <c:pt idx="400">
                  <c:v>22102.745800000004</c:v>
                </c:pt>
                <c:pt idx="401">
                  <c:v>22077.428400000001</c:v>
                </c:pt>
                <c:pt idx="402">
                  <c:v>22329.890599999995</c:v>
                </c:pt>
                <c:pt idx="403">
                  <c:v>22181.246999999999</c:v>
                </c:pt>
                <c:pt idx="404">
                  <c:v>22069.984400000005</c:v>
                </c:pt>
                <c:pt idx="405">
                  <c:v>22302.886200000001</c:v>
                </c:pt>
                <c:pt idx="406">
                  <c:v>22223.679599999999</c:v>
                </c:pt>
                <c:pt idx="407">
                  <c:v>22560.9552</c:v>
                </c:pt>
                <c:pt idx="408">
                  <c:v>22944.689599999994</c:v>
                </c:pt>
                <c:pt idx="409">
                  <c:v>24054.327000000001</c:v>
                </c:pt>
                <c:pt idx="410">
                  <c:v>24690.422399999999</c:v>
                </c:pt>
                <c:pt idx="411">
                  <c:v>25631.79</c:v>
                </c:pt>
                <c:pt idx="412">
                  <c:v>25497.984000000004</c:v>
                </c:pt>
                <c:pt idx="413">
                  <c:v>25094.5236</c:v>
                </c:pt>
                <c:pt idx="414">
                  <c:v>24686.1558</c:v>
                </c:pt>
                <c:pt idx="415">
                  <c:v>24457.543600000001</c:v>
                </c:pt>
                <c:pt idx="416">
                  <c:v>25083.710399999996</c:v>
                </c:pt>
                <c:pt idx="417">
                  <c:v>25297.427200000002</c:v>
                </c:pt>
                <c:pt idx="418">
                  <c:v>25457.546800000004</c:v>
                </c:pt>
                <c:pt idx="419">
                  <c:v>25790.350499999997</c:v>
                </c:pt>
                <c:pt idx="420">
                  <c:v>25838.862799999999</c:v>
                </c:pt>
                <c:pt idx="421">
                  <c:v>25026.704999999998</c:v>
                </c:pt>
                <c:pt idx="422">
                  <c:v>24623.769499999999</c:v>
                </c:pt>
                <c:pt idx="423">
                  <c:v>24514.243999999999</c:v>
                </c:pt>
                <c:pt idx="424">
                  <c:v>25973.4912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10-45BD-B055-E94781550FCF}"/>
            </c:ext>
          </c:extLst>
        </c:ser>
        <c:ser>
          <c:idx val="0"/>
          <c:order val="1"/>
          <c:tx>
            <c:strRef>
              <c:f>'регулирование экспорта'!$A$26</c:f>
              <c:strCache>
                <c:ptCount val="1"/>
                <c:pt idx="0">
                  <c:v>Пшеница продовольственная (спрос, Carriage Paid To, глубоководные порты, Россия)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'регулирование экспорта'!$C$2:$PK$2</c:f>
              <c:numCache>
                <c:formatCode>dd/mm/yy;@</c:formatCode>
                <c:ptCount val="425"/>
                <c:pt idx="0">
                  <c:v>41642</c:v>
                </c:pt>
                <c:pt idx="1">
                  <c:v>41649</c:v>
                </c:pt>
                <c:pt idx="2">
                  <c:v>41656</c:v>
                </c:pt>
                <c:pt idx="3">
                  <c:v>41663</c:v>
                </c:pt>
                <c:pt idx="4">
                  <c:v>41670</c:v>
                </c:pt>
                <c:pt idx="5">
                  <c:v>41677</c:v>
                </c:pt>
                <c:pt idx="6">
                  <c:v>41684</c:v>
                </c:pt>
                <c:pt idx="7">
                  <c:v>41691</c:v>
                </c:pt>
                <c:pt idx="8">
                  <c:v>41698</c:v>
                </c:pt>
                <c:pt idx="9">
                  <c:v>41705</c:v>
                </c:pt>
                <c:pt idx="10">
                  <c:v>41712</c:v>
                </c:pt>
                <c:pt idx="11">
                  <c:v>41719</c:v>
                </c:pt>
                <c:pt idx="12">
                  <c:v>41726</c:v>
                </c:pt>
                <c:pt idx="13">
                  <c:v>41733</c:v>
                </c:pt>
                <c:pt idx="14">
                  <c:v>41740</c:v>
                </c:pt>
                <c:pt idx="15">
                  <c:v>41747</c:v>
                </c:pt>
                <c:pt idx="16">
                  <c:v>41754</c:v>
                </c:pt>
                <c:pt idx="17">
                  <c:v>41761</c:v>
                </c:pt>
                <c:pt idx="18">
                  <c:v>41768</c:v>
                </c:pt>
                <c:pt idx="19">
                  <c:v>41775</c:v>
                </c:pt>
                <c:pt idx="20">
                  <c:v>41782</c:v>
                </c:pt>
                <c:pt idx="21">
                  <c:v>41789</c:v>
                </c:pt>
                <c:pt idx="22">
                  <c:v>41796</c:v>
                </c:pt>
                <c:pt idx="23">
                  <c:v>41803</c:v>
                </c:pt>
                <c:pt idx="24">
                  <c:v>41810</c:v>
                </c:pt>
                <c:pt idx="25">
                  <c:v>41817</c:v>
                </c:pt>
                <c:pt idx="26">
                  <c:v>41824</c:v>
                </c:pt>
                <c:pt idx="27">
                  <c:v>41831</c:v>
                </c:pt>
                <c:pt idx="28">
                  <c:v>41838</c:v>
                </c:pt>
                <c:pt idx="29">
                  <c:v>41845</c:v>
                </c:pt>
                <c:pt idx="30">
                  <c:v>41852</c:v>
                </c:pt>
                <c:pt idx="31">
                  <c:v>41859</c:v>
                </c:pt>
                <c:pt idx="32">
                  <c:v>41866</c:v>
                </c:pt>
                <c:pt idx="33">
                  <c:v>41873</c:v>
                </c:pt>
                <c:pt idx="34">
                  <c:v>41880</c:v>
                </c:pt>
                <c:pt idx="35">
                  <c:v>41887</c:v>
                </c:pt>
                <c:pt idx="36">
                  <c:v>41894</c:v>
                </c:pt>
                <c:pt idx="37">
                  <c:v>41901</c:v>
                </c:pt>
                <c:pt idx="38">
                  <c:v>41908</c:v>
                </c:pt>
                <c:pt idx="39">
                  <c:v>41915</c:v>
                </c:pt>
                <c:pt idx="40">
                  <c:v>41922</c:v>
                </c:pt>
                <c:pt idx="41">
                  <c:v>41929</c:v>
                </c:pt>
                <c:pt idx="42">
                  <c:v>41936</c:v>
                </c:pt>
                <c:pt idx="43">
                  <c:v>41943</c:v>
                </c:pt>
                <c:pt idx="44">
                  <c:v>41950</c:v>
                </c:pt>
                <c:pt idx="45">
                  <c:v>41957</c:v>
                </c:pt>
                <c:pt idx="46">
                  <c:v>41964</c:v>
                </c:pt>
                <c:pt idx="47">
                  <c:v>41971</c:v>
                </c:pt>
                <c:pt idx="48">
                  <c:v>41978</c:v>
                </c:pt>
                <c:pt idx="49">
                  <c:v>41985</c:v>
                </c:pt>
                <c:pt idx="50">
                  <c:v>41992</c:v>
                </c:pt>
                <c:pt idx="51">
                  <c:v>41999</c:v>
                </c:pt>
                <c:pt idx="52">
                  <c:v>42006</c:v>
                </c:pt>
                <c:pt idx="53">
                  <c:v>42013</c:v>
                </c:pt>
                <c:pt idx="54">
                  <c:v>42020</c:v>
                </c:pt>
                <c:pt idx="55">
                  <c:v>42027</c:v>
                </c:pt>
                <c:pt idx="56">
                  <c:v>42034</c:v>
                </c:pt>
                <c:pt idx="57">
                  <c:v>42041</c:v>
                </c:pt>
                <c:pt idx="58">
                  <c:v>42048</c:v>
                </c:pt>
                <c:pt idx="59">
                  <c:v>42055</c:v>
                </c:pt>
                <c:pt idx="60">
                  <c:v>42062</c:v>
                </c:pt>
                <c:pt idx="61">
                  <c:v>42069</c:v>
                </c:pt>
                <c:pt idx="62">
                  <c:v>42076</c:v>
                </c:pt>
                <c:pt idx="63">
                  <c:v>42083</c:v>
                </c:pt>
                <c:pt idx="64">
                  <c:v>42090</c:v>
                </c:pt>
                <c:pt idx="65">
                  <c:v>42097</c:v>
                </c:pt>
                <c:pt idx="66">
                  <c:v>42104</c:v>
                </c:pt>
                <c:pt idx="67">
                  <c:v>42111</c:v>
                </c:pt>
                <c:pt idx="68">
                  <c:v>42118</c:v>
                </c:pt>
                <c:pt idx="69">
                  <c:v>42125</c:v>
                </c:pt>
                <c:pt idx="70">
                  <c:v>42132</c:v>
                </c:pt>
                <c:pt idx="71">
                  <c:v>42139</c:v>
                </c:pt>
                <c:pt idx="72">
                  <c:v>42146</c:v>
                </c:pt>
                <c:pt idx="73">
                  <c:v>42153</c:v>
                </c:pt>
                <c:pt idx="74">
                  <c:v>42160</c:v>
                </c:pt>
                <c:pt idx="75">
                  <c:v>42167</c:v>
                </c:pt>
                <c:pt idx="76">
                  <c:v>42174</c:v>
                </c:pt>
                <c:pt idx="77">
                  <c:v>42181</c:v>
                </c:pt>
                <c:pt idx="78">
                  <c:v>42188</c:v>
                </c:pt>
                <c:pt idx="79">
                  <c:v>42195</c:v>
                </c:pt>
                <c:pt idx="80">
                  <c:v>42202</c:v>
                </c:pt>
                <c:pt idx="81">
                  <c:v>42209</c:v>
                </c:pt>
                <c:pt idx="82">
                  <c:v>42216</c:v>
                </c:pt>
                <c:pt idx="83">
                  <c:v>42223</c:v>
                </c:pt>
                <c:pt idx="84">
                  <c:v>42230</c:v>
                </c:pt>
                <c:pt idx="85">
                  <c:v>42237</c:v>
                </c:pt>
                <c:pt idx="86">
                  <c:v>42244</c:v>
                </c:pt>
                <c:pt idx="87">
                  <c:v>42251</c:v>
                </c:pt>
                <c:pt idx="88">
                  <c:v>42258</c:v>
                </c:pt>
                <c:pt idx="89">
                  <c:v>42265</c:v>
                </c:pt>
                <c:pt idx="90">
                  <c:v>42272</c:v>
                </c:pt>
                <c:pt idx="91">
                  <c:v>42279</c:v>
                </c:pt>
                <c:pt idx="92">
                  <c:v>42286</c:v>
                </c:pt>
                <c:pt idx="93">
                  <c:v>42293</c:v>
                </c:pt>
                <c:pt idx="94">
                  <c:v>42300</c:v>
                </c:pt>
                <c:pt idx="95">
                  <c:v>42307</c:v>
                </c:pt>
                <c:pt idx="96">
                  <c:v>42314</c:v>
                </c:pt>
                <c:pt idx="97">
                  <c:v>42321</c:v>
                </c:pt>
                <c:pt idx="98">
                  <c:v>42328</c:v>
                </c:pt>
                <c:pt idx="99">
                  <c:v>42335</c:v>
                </c:pt>
                <c:pt idx="100">
                  <c:v>42342</c:v>
                </c:pt>
                <c:pt idx="101">
                  <c:v>42349</c:v>
                </c:pt>
                <c:pt idx="102">
                  <c:v>42356</c:v>
                </c:pt>
                <c:pt idx="103">
                  <c:v>42363</c:v>
                </c:pt>
                <c:pt idx="104">
                  <c:v>42370</c:v>
                </c:pt>
                <c:pt idx="105">
                  <c:v>42377</c:v>
                </c:pt>
                <c:pt idx="106">
                  <c:v>42384</c:v>
                </c:pt>
                <c:pt idx="107">
                  <c:v>42391</c:v>
                </c:pt>
                <c:pt idx="108">
                  <c:v>42398</c:v>
                </c:pt>
                <c:pt idx="109">
                  <c:v>42405</c:v>
                </c:pt>
                <c:pt idx="110">
                  <c:v>42412</c:v>
                </c:pt>
                <c:pt idx="111">
                  <c:v>42419</c:v>
                </c:pt>
                <c:pt idx="112">
                  <c:v>42426</c:v>
                </c:pt>
                <c:pt idx="113">
                  <c:v>42433</c:v>
                </c:pt>
                <c:pt idx="114">
                  <c:v>42440</c:v>
                </c:pt>
                <c:pt idx="115">
                  <c:v>42447</c:v>
                </c:pt>
                <c:pt idx="116">
                  <c:v>42454</c:v>
                </c:pt>
                <c:pt idx="117">
                  <c:v>42461</c:v>
                </c:pt>
                <c:pt idx="118">
                  <c:v>42468</c:v>
                </c:pt>
                <c:pt idx="119">
                  <c:v>42475</c:v>
                </c:pt>
                <c:pt idx="120">
                  <c:v>42482</c:v>
                </c:pt>
                <c:pt idx="121">
                  <c:v>42489</c:v>
                </c:pt>
                <c:pt idx="122">
                  <c:v>42496</c:v>
                </c:pt>
                <c:pt idx="123">
                  <c:v>42503</c:v>
                </c:pt>
                <c:pt idx="124">
                  <c:v>42510</c:v>
                </c:pt>
                <c:pt idx="125">
                  <c:v>42517</c:v>
                </c:pt>
                <c:pt idx="126">
                  <c:v>42524</c:v>
                </c:pt>
                <c:pt idx="127">
                  <c:v>42531</c:v>
                </c:pt>
                <c:pt idx="128">
                  <c:v>42538</c:v>
                </c:pt>
                <c:pt idx="129">
                  <c:v>42545</c:v>
                </c:pt>
                <c:pt idx="130">
                  <c:v>42552</c:v>
                </c:pt>
                <c:pt idx="131">
                  <c:v>42559</c:v>
                </c:pt>
                <c:pt idx="132">
                  <c:v>42566</c:v>
                </c:pt>
                <c:pt idx="133">
                  <c:v>42573</c:v>
                </c:pt>
                <c:pt idx="134">
                  <c:v>42580</c:v>
                </c:pt>
                <c:pt idx="135">
                  <c:v>42587</c:v>
                </c:pt>
                <c:pt idx="136">
                  <c:v>42594</c:v>
                </c:pt>
                <c:pt idx="137">
                  <c:v>42601</c:v>
                </c:pt>
                <c:pt idx="138">
                  <c:v>42608</c:v>
                </c:pt>
                <c:pt idx="139">
                  <c:v>42615</c:v>
                </c:pt>
                <c:pt idx="140">
                  <c:v>42622</c:v>
                </c:pt>
                <c:pt idx="141">
                  <c:v>42629</c:v>
                </c:pt>
                <c:pt idx="142">
                  <c:v>42636</c:v>
                </c:pt>
                <c:pt idx="143">
                  <c:v>42643</c:v>
                </c:pt>
                <c:pt idx="144">
                  <c:v>42650</c:v>
                </c:pt>
                <c:pt idx="145">
                  <c:v>42657</c:v>
                </c:pt>
                <c:pt idx="146">
                  <c:v>42664</c:v>
                </c:pt>
                <c:pt idx="147">
                  <c:v>42671</c:v>
                </c:pt>
                <c:pt idx="148">
                  <c:v>42678</c:v>
                </c:pt>
                <c:pt idx="149">
                  <c:v>42685</c:v>
                </c:pt>
                <c:pt idx="150">
                  <c:v>42692</c:v>
                </c:pt>
                <c:pt idx="151">
                  <c:v>42699</c:v>
                </c:pt>
                <c:pt idx="152">
                  <c:v>42706</c:v>
                </c:pt>
                <c:pt idx="153">
                  <c:v>42713</c:v>
                </c:pt>
                <c:pt idx="154">
                  <c:v>42720</c:v>
                </c:pt>
                <c:pt idx="155">
                  <c:v>42727</c:v>
                </c:pt>
                <c:pt idx="156">
                  <c:v>42734</c:v>
                </c:pt>
                <c:pt idx="157">
                  <c:v>42741</c:v>
                </c:pt>
                <c:pt idx="158">
                  <c:v>42748</c:v>
                </c:pt>
                <c:pt idx="159">
                  <c:v>42755</c:v>
                </c:pt>
                <c:pt idx="160">
                  <c:v>42762</c:v>
                </c:pt>
                <c:pt idx="161">
                  <c:v>42769</c:v>
                </c:pt>
                <c:pt idx="162">
                  <c:v>42776</c:v>
                </c:pt>
                <c:pt idx="163">
                  <c:v>42783</c:v>
                </c:pt>
                <c:pt idx="164">
                  <c:v>42790</c:v>
                </c:pt>
                <c:pt idx="165">
                  <c:v>42797</c:v>
                </c:pt>
                <c:pt idx="166">
                  <c:v>42804</c:v>
                </c:pt>
                <c:pt idx="167">
                  <c:v>42811</c:v>
                </c:pt>
                <c:pt idx="168">
                  <c:v>42818</c:v>
                </c:pt>
                <c:pt idx="169">
                  <c:v>42825</c:v>
                </c:pt>
                <c:pt idx="170">
                  <c:v>42832</c:v>
                </c:pt>
                <c:pt idx="171">
                  <c:v>42839</c:v>
                </c:pt>
                <c:pt idx="172">
                  <c:v>42846</c:v>
                </c:pt>
                <c:pt idx="173">
                  <c:v>42853</c:v>
                </c:pt>
                <c:pt idx="174">
                  <c:v>42860</c:v>
                </c:pt>
                <c:pt idx="175">
                  <c:v>42867</c:v>
                </c:pt>
                <c:pt idx="176">
                  <c:v>42874</c:v>
                </c:pt>
                <c:pt idx="177">
                  <c:v>42881</c:v>
                </c:pt>
                <c:pt idx="178">
                  <c:v>42888</c:v>
                </c:pt>
                <c:pt idx="179">
                  <c:v>42895</c:v>
                </c:pt>
                <c:pt idx="180">
                  <c:v>42902</c:v>
                </c:pt>
                <c:pt idx="181">
                  <c:v>42909</c:v>
                </c:pt>
                <c:pt idx="182">
                  <c:v>42916</c:v>
                </c:pt>
                <c:pt idx="183">
                  <c:v>42923</c:v>
                </c:pt>
                <c:pt idx="184">
                  <c:v>42930</c:v>
                </c:pt>
                <c:pt idx="185">
                  <c:v>42937</c:v>
                </c:pt>
                <c:pt idx="186">
                  <c:v>42944</c:v>
                </c:pt>
                <c:pt idx="187">
                  <c:v>42951</c:v>
                </c:pt>
                <c:pt idx="188">
                  <c:v>42958</c:v>
                </c:pt>
                <c:pt idx="189">
                  <c:v>42965</c:v>
                </c:pt>
                <c:pt idx="190">
                  <c:v>42972</c:v>
                </c:pt>
                <c:pt idx="191">
                  <c:v>42979</c:v>
                </c:pt>
                <c:pt idx="192">
                  <c:v>42986</c:v>
                </c:pt>
                <c:pt idx="193">
                  <c:v>42993</c:v>
                </c:pt>
                <c:pt idx="194">
                  <c:v>43000</c:v>
                </c:pt>
                <c:pt idx="195">
                  <c:v>43007</c:v>
                </c:pt>
                <c:pt idx="196">
                  <c:v>43014</c:v>
                </c:pt>
                <c:pt idx="197">
                  <c:v>43021</c:v>
                </c:pt>
                <c:pt idx="198">
                  <c:v>43028</c:v>
                </c:pt>
                <c:pt idx="199">
                  <c:v>43035</c:v>
                </c:pt>
                <c:pt idx="200">
                  <c:v>43042</c:v>
                </c:pt>
                <c:pt idx="201">
                  <c:v>43049</c:v>
                </c:pt>
                <c:pt idx="202">
                  <c:v>43056</c:v>
                </c:pt>
                <c:pt idx="203">
                  <c:v>43063</c:v>
                </c:pt>
                <c:pt idx="204">
                  <c:v>43070</c:v>
                </c:pt>
                <c:pt idx="205">
                  <c:v>43077</c:v>
                </c:pt>
                <c:pt idx="206">
                  <c:v>43084</c:v>
                </c:pt>
                <c:pt idx="207">
                  <c:v>43091</c:v>
                </c:pt>
                <c:pt idx="208">
                  <c:v>43098</c:v>
                </c:pt>
                <c:pt idx="209">
                  <c:v>43105</c:v>
                </c:pt>
                <c:pt idx="210">
                  <c:v>43112</c:v>
                </c:pt>
                <c:pt idx="211">
                  <c:v>43119</c:v>
                </c:pt>
                <c:pt idx="212">
                  <c:v>43126</c:v>
                </c:pt>
                <c:pt idx="213">
                  <c:v>43133</c:v>
                </c:pt>
                <c:pt idx="214">
                  <c:v>43140</c:v>
                </c:pt>
                <c:pt idx="215">
                  <c:v>43147</c:v>
                </c:pt>
                <c:pt idx="216">
                  <c:v>43154</c:v>
                </c:pt>
                <c:pt idx="217">
                  <c:v>43161</c:v>
                </c:pt>
                <c:pt idx="218">
                  <c:v>43168</c:v>
                </c:pt>
                <c:pt idx="219">
                  <c:v>43175</c:v>
                </c:pt>
                <c:pt idx="220">
                  <c:v>43182</c:v>
                </c:pt>
                <c:pt idx="221">
                  <c:v>43189</c:v>
                </c:pt>
                <c:pt idx="222">
                  <c:v>43196</c:v>
                </c:pt>
                <c:pt idx="223">
                  <c:v>43203</c:v>
                </c:pt>
                <c:pt idx="224">
                  <c:v>43210</c:v>
                </c:pt>
                <c:pt idx="225">
                  <c:v>43217</c:v>
                </c:pt>
                <c:pt idx="226">
                  <c:v>43224</c:v>
                </c:pt>
                <c:pt idx="227">
                  <c:v>43231</c:v>
                </c:pt>
                <c:pt idx="228">
                  <c:v>43238</c:v>
                </c:pt>
                <c:pt idx="229">
                  <c:v>43245</c:v>
                </c:pt>
                <c:pt idx="230">
                  <c:v>43252</c:v>
                </c:pt>
                <c:pt idx="231">
                  <c:v>43259</c:v>
                </c:pt>
                <c:pt idx="232">
                  <c:v>43266</c:v>
                </c:pt>
                <c:pt idx="233">
                  <c:v>43273</c:v>
                </c:pt>
                <c:pt idx="234">
                  <c:v>43280</c:v>
                </c:pt>
                <c:pt idx="235">
                  <c:v>43287</c:v>
                </c:pt>
                <c:pt idx="236">
                  <c:v>43294</c:v>
                </c:pt>
                <c:pt idx="237">
                  <c:v>43301</c:v>
                </c:pt>
                <c:pt idx="238">
                  <c:v>43308</c:v>
                </c:pt>
                <c:pt idx="239">
                  <c:v>43315</c:v>
                </c:pt>
                <c:pt idx="240">
                  <c:v>43322</c:v>
                </c:pt>
                <c:pt idx="241">
                  <c:v>43329</c:v>
                </c:pt>
                <c:pt idx="242">
                  <c:v>43336</c:v>
                </c:pt>
                <c:pt idx="243">
                  <c:v>43343</c:v>
                </c:pt>
                <c:pt idx="244">
                  <c:v>43350</c:v>
                </c:pt>
                <c:pt idx="245">
                  <c:v>43357</c:v>
                </c:pt>
                <c:pt idx="246">
                  <c:v>43364</c:v>
                </c:pt>
                <c:pt idx="247">
                  <c:v>43371</c:v>
                </c:pt>
                <c:pt idx="248">
                  <c:v>43378</c:v>
                </c:pt>
                <c:pt idx="249">
                  <c:v>43385</c:v>
                </c:pt>
                <c:pt idx="250">
                  <c:v>43392</c:v>
                </c:pt>
                <c:pt idx="251">
                  <c:v>43399</c:v>
                </c:pt>
                <c:pt idx="252">
                  <c:v>43406</c:v>
                </c:pt>
                <c:pt idx="253">
                  <c:v>43413</c:v>
                </c:pt>
                <c:pt idx="254">
                  <c:v>43420</c:v>
                </c:pt>
                <c:pt idx="255">
                  <c:v>43427</c:v>
                </c:pt>
                <c:pt idx="256">
                  <c:v>43434</c:v>
                </c:pt>
                <c:pt idx="257">
                  <c:v>43441</c:v>
                </c:pt>
                <c:pt idx="258">
                  <c:v>43448</c:v>
                </c:pt>
                <c:pt idx="259">
                  <c:v>43455</c:v>
                </c:pt>
                <c:pt idx="260">
                  <c:v>43462</c:v>
                </c:pt>
                <c:pt idx="261">
                  <c:v>43469</c:v>
                </c:pt>
                <c:pt idx="262">
                  <c:v>43476</c:v>
                </c:pt>
                <c:pt idx="263">
                  <c:v>43483</c:v>
                </c:pt>
                <c:pt idx="264">
                  <c:v>43490</c:v>
                </c:pt>
                <c:pt idx="265">
                  <c:v>43497</c:v>
                </c:pt>
                <c:pt idx="266">
                  <c:v>43504</c:v>
                </c:pt>
                <c:pt idx="267">
                  <c:v>43511</c:v>
                </c:pt>
                <c:pt idx="268">
                  <c:v>43518</c:v>
                </c:pt>
                <c:pt idx="269">
                  <c:v>43525</c:v>
                </c:pt>
                <c:pt idx="270">
                  <c:v>43532</c:v>
                </c:pt>
                <c:pt idx="271">
                  <c:v>43539</c:v>
                </c:pt>
                <c:pt idx="272">
                  <c:v>43546</c:v>
                </c:pt>
                <c:pt idx="273">
                  <c:v>43553</c:v>
                </c:pt>
                <c:pt idx="274">
                  <c:v>43560</c:v>
                </c:pt>
                <c:pt idx="275">
                  <c:v>43567</c:v>
                </c:pt>
                <c:pt idx="276">
                  <c:v>43574</c:v>
                </c:pt>
                <c:pt idx="277">
                  <c:v>43581</c:v>
                </c:pt>
                <c:pt idx="278">
                  <c:v>43588</c:v>
                </c:pt>
                <c:pt idx="279">
                  <c:v>43595</c:v>
                </c:pt>
                <c:pt idx="280">
                  <c:v>43602</c:v>
                </c:pt>
                <c:pt idx="281">
                  <c:v>43609</c:v>
                </c:pt>
                <c:pt idx="282">
                  <c:v>43616</c:v>
                </c:pt>
                <c:pt idx="283">
                  <c:v>43623</c:v>
                </c:pt>
                <c:pt idx="284">
                  <c:v>43630</c:v>
                </c:pt>
                <c:pt idx="285">
                  <c:v>43637</c:v>
                </c:pt>
                <c:pt idx="286">
                  <c:v>43644</c:v>
                </c:pt>
                <c:pt idx="287">
                  <c:v>43651</c:v>
                </c:pt>
                <c:pt idx="288">
                  <c:v>43658</c:v>
                </c:pt>
                <c:pt idx="289">
                  <c:v>43665</c:v>
                </c:pt>
                <c:pt idx="290">
                  <c:v>43672</c:v>
                </c:pt>
                <c:pt idx="291">
                  <c:v>43679</c:v>
                </c:pt>
                <c:pt idx="292">
                  <c:v>43686</c:v>
                </c:pt>
                <c:pt idx="293">
                  <c:v>43693</c:v>
                </c:pt>
                <c:pt idx="294">
                  <c:v>43700</c:v>
                </c:pt>
                <c:pt idx="295">
                  <c:v>43707</c:v>
                </c:pt>
                <c:pt idx="296">
                  <c:v>43714</c:v>
                </c:pt>
                <c:pt idx="297">
                  <c:v>43721</c:v>
                </c:pt>
                <c:pt idx="298">
                  <c:v>43728</c:v>
                </c:pt>
                <c:pt idx="299">
                  <c:v>43735</c:v>
                </c:pt>
                <c:pt idx="300">
                  <c:v>43742</c:v>
                </c:pt>
                <c:pt idx="301">
                  <c:v>43749</c:v>
                </c:pt>
                <c:pt idx="302">
                  <c:v>43756</c:v>
                </c:pt>
                <c:pt idx="303">
                  <c:v>43763</c:v>
                </c:pt>
                <c:pt idx="304">
                  <c:v>43770</c:v>
                </c:pt>
                <c:pt idx="305">
                  <c:v>43777</c:v>
                </c:pt>
                <c:pt idx="306">
                  <c:v>43784</c:v>
                </c:pt>
                <c:pt idx="307">
                  <c:v>43791</c:v>
                </c:pt>
                <c:pt idx="308">
                  <c:v>43798</c:v>
                </c:pt>
                <c:pt idx="309">
                  <c:v>43805</c:v>
                </c:pt>
                <c:pt idx="310">
                  <c:v>43812</c:v>
                </c:pt>
                <c:pt idx="311">
                  <c:v>43819</c:v>
                </c:pt>
                <c:pt idx="312">
                  <c:v>43826</c:v>
                </c:pt>
                <c:pt idx="313">
                  <c:v>43833</c:v>
                </c:pt>
                <c:pt idx="314">
                  <c:v>43840</c:v>
                </c:pt>
                <c:pt idx="315">
                  <c:v>43847</c:v>
                </c:pt>
                <c:pt idx="316">
                  <c:v>43854</c:v>
                </c:pt>
                <c:pt idx="317">
                  <c:v>43861</c:v>
                </c:pt>
                <c:pt idx="318">
                  <c:v>43868</c:v>
                </c:pt>
                <c:pt idx="319">
                  <c:v>43875</c:v>
                </c:pt>
                <c:pt idx="320">
                  <c:v>43882</c:v>
                </c:pt>
                <c:pt idx="321">
                  <c:v>43889</c:v>
                </c:pt>
                <c:pt idx="322">
                  <c:v>43896</c:v>
                </c:pt>
                <c:pt idx="323">
                  <c:v>43903</c:v>
                </c:pt>
                <c:pt idx="324">
                  <c:v>43910</c:v>
                </c:pt>
                <c:pt idx="325">
                  <c:v>43917</c:v>
                </c:pt>
                <c:pt idx="326">
                  <c:v>43924</c:v>
                </c:pt>
                <c:pt idx="327">
                  <c:v>43931</c:v>
                </c:pt>
                <c:pt idx="328">
                  <c:v>43938</c:v>
                </c:pt>
                <c:pt idx="329">
                  <c:v>43945</c:v>
                </c:pt>
                <c:pt idx="330">
                  <c:v>43952</c:v>
                </c:pt>
                <c:pt idx="331">
                  <c:v>43959</c:v>
                </c:pt>
                <c:pt idx="332">
                  <c:v>43966</c:v>
                </c:pt>
                <c:pt idx="333">
                  <c:v>43973</c:v>
                </c:pt>
                <c:pt idx="334">
                  <c:v>43980</c:v>
                </c:pt>
                <c:pt idx="335">
                  <c:v>43987</c:v>
                </c:pt>
                <c:pt idx="336">
                  <c:v>43994</c:v>
                </c:pt>
                <c:pt idx="337">
                  <c:v>44001</c:v>
                </c:pt>
                <c:pt idx="338">
                  <c:v>44008</c:v>
                </c:pt>
                <c:pt idx="339">
                  <c:v>44015</c:v>
                </c:pt>
                <c:pt idx="340">
                  <c:v>44022</c:v>
                </c:pt>
                <c:pt idx="341">
                  <c:v>44029</c:v>
                </c:pt>
                <c:pt idx="342">
                  <c:v>44036</c:v>
                </c:pt>
                <c:pt idx="343">
                  <c:v>44043</c:v>
                </c:pt>
                <c:pt idx="344">
                  <c:v>44050</c:v>
                </c:pt>
                <c:pt idx="345">
                  <c:v>44057</c:v>
                </c:pt>
                <c:pt idx="346">
                  <c:v>44064</c:v>
                </c:pt>
                <c:pt idx="347">
                  <c:v>44071</c:v>
                </c:pt>
                <c:pt idx="348">
                  <c:v>44078</c:v>
                </c:pt>
                <c:pt idx="349">
                  <c:v>44085</c:v>
                </c:pt>
                <c:pt idx="350">
                  <c:v>44092</c:v>
                </c:pt>
                <c:pt idx="351">
                  <c:v>44099</c:v>
                </c:pt>
                <c:pt idx="352">
                  <c:v>44106</c:v>
                </c:pt>
                <c:pt idx="353">
                  <c:v>44113</c:v>
                </c:pt>
                <c:pt idx="354">
                  <c:v>44120</c:v>
                </c:pt>
                <c:pt idx="355">
                  <c:v>44127</c:v>
                </c:pt>
                <c:pt idx="356">
                  <c:v>44134</c:v>
                </c:pt>
                <c:pt idx="357">
                  <c:v>44141</c:v>
                </c:pt>
                <c:pt idx="358">
                  <c:v>44148</c:v>
                </c:pt>
                <c:pt idx="359">
                  <c:v>44155</c:v>
                </c:pt>
                <c:pt idx="360">
                  <c:v>44162</c:v>
                </c:pt>
                <c:pt idx="361">
                  <c:v>44169</c:v>
                </c:pt>
                <c:pt idx="362">
                  <c:v>44176</c:v>
                </c:pt>
                <c:pt idx="363">
                  <c:v>44183</c:v>
                </c:pt>
                <c:pt idx="364">
                  <c:v>44190</c:v>
                </c:pt>
                <c:pt idx="365">
                  <c:v>44197</c:v>
                </c:pt>
                <c:pt idx="366">
                  <c:v>44204</c:v>
                </c:pt>
                <c:pt idx="367">
                  <c:v>44211</c:v>
                </c:pt>
                <c:pt idx="368">
                  <c:v>44218</c:v>
                </c:pt>
                <c:pt idx="369">
                  <c:v>44225</c:v>
                </c:pt>
                <c:pt idx="370">
                  <c:v>44232</c:v>
                </c:pt>
                <c:pt idx="371">
                  <c:v>44239</c:v>
                </c:pt>
                <c:pt idx="372">
                  <c:v>44246</c:v>
                </c:pt>
                <c:pt idx="373">
                  <c:v>44253</c:v>
                </c:pt>
                <c:pt idx="374">
                  <c:v>44260</c:v>
                </c:pt>
                <c:pt idx="375">
                  <c:v>44267</c:v>
                </c:pt>
                <c:pt idx="376">
                  <c:v>44274</c:v>
                </c:pt>
                <c:pt idx="377">
                  <c:v>44281</c:v>
                </c:pt>
                <c:pt idx="378">
                  <c:v>44288</c:v>
                </c:pt>
                <c:pt idx="379">
                  <c:v>44295</c:v>
                </c:pt>
                <c:pt idx="380">
                  <c:v>44302</c:v>
                </c:pt>
                <c:pt idx="381">
                  <c:v>44309</c:v>
                </c:pt>
                <c:pt idx="382">
                  <c:v>44316</c:v>
                </c:pt>
                <c:pt idx="383">
                  <c:v>44323</c:v>
                </c:pt>
                <c:pt idx="384">
                  <c:v>44330</c:v>
                </c:pt>
                <c:pt idx="385">
                  <c:v>44337</c:v>
                </c:pt>
                <c:pt idx="386">
                  <c:v>44344</c:v>
                </c:pt>
                <c:pt idx="387">
                  <c:v>44351</c:v>
                </c:pt>
                <c:pt idx="388">
                  <c:v>44358</c:v>
                </c:pt>
                <c:pt idx="389">
                  <c:v>44365</c:v>
                </c:pt>
                <c:pt idx="390">
                  <c:v>44372</c:v>
                </c:pt>
                <c:pt idx="391">
                  <c:v>44379</c:v>
                </c:pt>
                <c:pt idx="392">
                  <c:v>44386</c:v>
                </c:pt>
                <c:pt idx="393">
                  <c:v>44393</c:v>
                </c:pt>
                <c:pt idx="394">
                  <c:v>44400</c:v>
                </c:pt>
                <c:pt idx="395">
                  <c:v>44407</c:v>
                </c:pt>
                <c:pt idx="396">
                  <c:v>44414</c:v>
                </c:pt>
                <c:pt idx="397">
                  <c:v>44421</c:v>
                </c:pt>
                <c:pt idx="398">
                  <c:v>44428</c:v>
                </c:pt>
                <c:pt idx="399">
                  <c:v>44435</c:v>
                </c:pt>
                <c:pt idx="400">
                  <c:v>44442</c:v>
                </c:pt>
                <c:pt idx="401">
                  <c:v>44449</c:v>
                </c:pt>
                <c:pt idx="402">
                  <c:v>44456</c:v>
                </c:pt>
                <c:pt idx="403">
                  <c:v>44463</c:v>
                </c:pt>
                <c:pt idx="404">
                  <c:v>44470</c:v>
                </c:pt>
                <c:pt idx="405">
                  <c:v>44477</c:v>
                </c:pt>
                <c:pt idx="406">
                  <c:v>44484</c:v>
                </c:pt>
                <c:pt idx="407">
                  <c:v>44491</c:v>
                </c:pt>
                <c:pt idx="408">
                  <c:v>44498</c:v>
                </c:pt>
                <c:pt idx="409">
                  <c:v>44505</c:v>
                </c:pt>
                <c:pt idx="410">
                  <c:v>44512</c:v>
                </c:pt>
                <c:pt idx="411">
                  <c:v>44519</c:v>
                </c:pt>
                <c:pt idx="412">
                  <c:v>44526</c:v>
                </c:pt>
                <c:pt idx="413">
                  <c:v>44533</c:v>
                </c:pt>
                <c:pt idx="414">
                  <c:v>44540</c:v>
                </c:pt>
                <c:pt idx="415">
                  <c:v>44547</c:v>
                </c:pt>
                <c:pt idx="416">
                  <c:v>44554</c:v>
                </c:pt>
                <c:pt idx="417">
                  <c:v>44561</c:v>
                </c:pt>
                <c:pt idx="418">
                  <c:v>44568</c:v>
                </c:pt>
                <c:pt idx="419">
                  <c:v>44575</c:v>
                </c:pt>
                <c:pt idx="420">
                  <c:v>44582</c:v>
                </c:pt>
                <c:pt idx="421">
                  <c:v>44589</c:v>
                </c:pt>
                <c:pt idx="422">
                  <c:v>44596</c:v>
                </c:pt>
                <c:pt idx="423">
                  <c:v>44603</c:v>
                </c:pt>
                <c:pt idx="424">
                  <c:v>44610</c:v>
                </c:pt>
              </c:numCache>
            </c:numRef>
          </c:cat>
          <c:val>
            <c:numRef>
              <c:f>'регулирование экспорта'!$C$26:$PK$26</c:f>
              <c:numCache>
                <c:formatCode>General</c:formatCode>
                <c:ptCount val="425"/>
                <c:pt idx="0">
                  <c:v>9300</c:v>
                </c:pt>
                <c:pt idx="1">
                  <c:v>9300</c:v>
                </c:pt>
                <c:pt idx="2">
                  <c:v>9300</c:v>
                </c:pt>
                <c:pt idx="3">
                  <c:v>9300</c:v>
                </c:pt>
                <c:pt idx="4">
                  <c:v>9300</c:v>
                </c:pt>
                <c:pt idx="5">
                  <c:v>9400</c:v>
                </c:pt>
                <c:pt idx="6">
                  <c:v>9500</c:v>
                </c:pt>
                <c:pt idx="7">
                  <c:v>9500</c:v>
                </c:pt>
                <c:pt idx="8">
                  <c:v>9600</c:v>
                </c:pt>
                <c:pt idx="9">
                  <c:v>9600</c:v>
                </c:pt>
                <c:pt idx="10">
                  <c:v>10000</c:v>
                </c:pt>
                <c:pt idx="11">
                  <c:v>10300</c:v>
                </c:pt>
                <c:pt idx="12">
                  <c:v>10500</c:v>
                </c:pt>
                <c:pt idx="13">
                  <c:v>10400</c:v>
                </c:pt>
                <c:pt idx="14">
                  <c:v>10400</c:v>
                </c:pt>
                <c:pt idx="15">
                  <c:v>10200</c:v>
                </c:pt>
                <c:pt idx="16">
                  <c:v>10200</c:v>
                </c:pt>
                <c:pt idx="17">
                  <c:v>10200</c:v>
                </c:pt>
                <c:pt idx="18">
                  <c:v>10200</c:v>
                </c:pt>
                <c:pt idx="19">
                  <c:v>10200</c:v>
                </c:pt>
                <c:pt idx="20">
                  <c:v>10400</c:v>
                </c:pt>
                <c:pt idx="21">
                  <c:v>10100</c:v>
                </c:pt>
                <c:pt idx="22">
                  <c:v>10100</c:v>
                </c:pt>
                <c:pt idx="23">
                  <c:v>10100</c:v>
                </c:pt>
                <c:pt idx="24">
                  <c:v>10100</c:v>
                </c:pt>
                <c:pt idx="25">
                  <c:v>9800</c:v>
                </c:pt>
                <c:pt idx="26">
                  <c:v>9700</c:v>
                </c:pt>
                <c:pt idx="27">
                  <c:v>8100</c:v>
                </c:pt>
                <c:pt idx="28">
                  <c:v>8200</c:v>
                </c:pt>
                <c:pt idx="29">
                  <c:v>8200</c:v>
                </c:pt>
                <c:pt idx="30">
                  <c:v>8200</c:v>
                </c:pt>
                <c:pt idx="31">
                  <c:v>8200</c:v>
                </c:pt>
                <c:pt idx="32">
                  <c:v>8300</c:v>
                </c:pt>
                <c:pt idx="33">
                  <c:v>8400</c:v>
                </c:pt>
                <c:pt idx="34">
                  <c:v>8400</c:v>
                </c:pt>
                <c:pt idx="35">
                  <c:v>8500</c:v>
                </c:pt>
                <c:pt idx="36">
                  <c:v>8500</c:v>
                </c:pt>
                <c:pt idx="37">
                  <c:v>8900</c:v>
                </c:pt>
                <c:pt idx="38">
                  <c:v>8700</c:v>
                </c:pt>
                <c:pt idx="39">
                  <c:v>8700</c:v>
                </c:pt>
                <c:pt idx="40">
                  <c:v>8700</c:v>
                </c:pt>
                <c:pt idx="41">
                  <c:v>9000</c:v>
                </c:pt>
                <c:pt idx="42">
                  <c:v>9000</c:v>
                </c:pt>
                <c:pt idx="43">
                  <c:v>9700</c:v>
                </c:pt>
                <c:pt idx="44">
                  <c:v>10000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12300</c:v>
                </c:pt>
                <c:pt idx="49">
                  <c:v>13000</c:v>
                </c:pt>
                <c:pt idx="50">
                  <c:v>13700</c:v>
                </c:pt>
                <c:pt idx="51">
                  <c:v>13700</c:v>
                </c:pt>
                <c:pt idx="52">
                  <c:v>13700</c:v>
                </c:pt>
                <c:pt idx="53">
                  <c:v>13700</c:v>
                </c:pt>
                <c:pt idx="54">
                  <c:v>13700</c:v>
                </c:pt>
                <c:pt idx="55">
                  <c:v>13700</c:v>
                </c:pt>
                <c:pt idx="56">
                  <c:v>13700</c:v>
                </c:pt>
                <c:pt idx="57">
                  <c:v>13700</c:v>
                </c:pt>
                <c:pt idx="58">
                  <c:v>12600</c:v>
                </c:pt>
                <c:pt idx="59">
                  <c:v>12000</c:v>
                </c:pt>
                <c:pt idx="60">
                  <c:v>11300</c:v>
                </c:pt>
                <c:pt idx="61">
                  <c:v>10800</c:v>
                </c:pt>
                <c:pt idx="62">
                  <c:v>10600</c:v>
                </c:pt>
                <c:pt idx="63">
                  <c:v>9600</c:v>
                </c:pt>
                <c:pt idx="64">
                  <c:v>9400</c:v>
                </c:pt>
                <c:pt idx="65">
                  <c:v>9300</c:v>
                </c:pt>
                <c:pt idx="66">
                  <c:v>9300</c:v>
                </c:pt>
                <c:pt idx="67">
                  <c:v>9100</c:v>
                </c:pt>
                <c:pt idx="68">
                  <c:v>9100</c:v>
                </c:pt>
                <c:pt idx="69">
                  <c:v>9200</c:v>
                </c:pt>
                <c:pt idx="70">
                  <c:v>9000</c:v>
                </c:pt>
                <c:pt idx="71">
                  <c:v>9000</c:v>
                </c:pt>
                <c:pt idx="72">
                  <c:v>9200</c:v>
                </c:pt>
                <c:pt idx="73">
                  <c:v>9400</c:v>
                </c:pt>
                <c:pt idx="74">
                  <c:v>9600</c:v>
                </c:pt>
                <c:pt idx="75">
                  <c:v>9600</c:v>
                </c:pt>
                <c:pt idx="76">
                  <c:v>9600</c:v>
                </c:pt>
                <c:pt idx="77">
                  <c:v>9600</c:v>
                </c:pt>
                <c:pt idx="78">
                  <c:v>9900</c:v>
                </c:pt>
                <c:pt idx="79">
                  <c:v>10000</c:v>
                </c:pt>
                <c:pt idx="80">
                  <c:v>10000</c:v>
                </c:pt>
                <c:pt idx="81">
                  <c:v>10400</c:v>
                </c:pt>
                <c:pt idx="82">
                  <c:v>10700</c:v>
                </c:pt>
                <c:pt idx="83">
                  <c:v>11000</c:v>
                </c:pt>
                <c:pt idx="84">
                  <c:v>10800</c:v>
                </c:pt>
                <c:pt idx="85">
                  <c:v>11100</c:v>
                </c:pt>
                <c:pt idx="86">
                  <c:v>11400</c:v>
                </c:pt>
                <c:pt idx="87">
                  <c:v>11300</c:v>
                </c:pt>
                <c:pt idx="88">
                  <c:v>11300</c:v>
                </c:pt>
                <c:pt idx="89">
                  <c:v>11300</c:v>
                </c:pt>
                <c:pt idx="90">
                  <c:v>11300</c:v>
                </c:pt>
                <c:pt idx="91">
                  <c:v>11600</c:v>
                </c:pt>
                <c:pt idx="92">
                  <c:v>11700</c:v>
                </c:pt>
                <c:pt idx="93">
                  <c:v>11700</c:v>
                </c:pt>
                <c:pt idx="94">
                  <c:v>11700</c:v>
                </c:pt>
                <c:pt idx="95">
                  <c:v>11800</c:v>
                </c:pt>
                <c:pt idx="96">
                  <c:v>11900</c:v>
                </c:pt>
                <c:pt idx="97">
                  <c:v>11900</c:v>
                </c:pt>
                <c:pt idx="98">
                  <c:v>11900</c:v>
                </c:pt>
                <c:pt idx="99">
                  <c:v>11900</c:v>
                </c:pt>
                <c:pt idx="100">
                  <c:v>11900</c:v>
                </c:pt>
                <c:pt idx="101">
                  <c:v>11900</c:v>
                </c:pt>
                <c:pt idx="102">
                  <c:v>12200</c:v>
                </c:pt>
                <c:pt idx="103">
                  <c:v>12200</c:v>
                </c:pt>
                <c:pt idx="104">
                  <c:v>12200</c:v>
                </c:pt>
                <c:pt idx="105">
                  <c:v>12200</c:v>
                </c:pt>
                <c:pt idx="106">
                  <c:v>12500</c:v>
                </c:pt>
                <c:pt idx="107">
                  <c:v>12900</c:v>
                </c:pt>
                <c:pt idx="108">
                  <c:v>12700</c:v>
                </c:pt>
                <c:pt idx="109">
                  <c:v>12800</c:v>
                </c:pt>
                <c:pt idx="110">
                  <c:v>12800</c:v>
                </c:pt>
                <c:pt idx="111">
                  <c:v>12800</c:v>
                </c:pt>
                <c:pt idx="112">
                  <c:v>12800</c:v>
                </c:pt>
                <c:pt idx="113">
                  <c:v>12400</c:v>
                </c:pt>
                <c:pt idx="114">
                  <c:v>12200</c:v>
                </c:pt>
                <c:pt idx="115">
                  <c:v>12200</c:v>
                </c:pt>
                <c:pt idx="116">
                  <c:v>12000</c:v>
                </c:pt>
                <c:pt idx="117">
                  <c:v>11700</c:v>
                </c:pt>
                <c:pt idx="118">
                  <c:v>12000</c:v>
                </c:pt>
                <c:pt idx="119">
                  <c:v>12100</c:v>
                </c:pt>
                <c:pt idx="120">
                  <c:v>12100</c:v>
                </c:pt>
                <c:pt idx="121">
                  <c:v>12100</c:v>
                </c:pt>
                <c:pt idx="122">
                  <c:v>12100</c:v>
                </c:pt>
                <c:pt idx="123">
                  <c:v>12100</c:v>
                </c:pt>
                <c:pt idx="124">
                  <c:v>12200</c:v>
                </c:pt>
                <c:pt idx="125">
                  <c:v>12800</c:v>
                </c:pt>
                <c:pt idx="126">
                  <c:v>12800</c:v>
                </c:pt>
                <c:pt idx="127">
                  <c:v>12800</c:v>
                </c:pt>
                <c:pt idx="128">
                  <c:v>12300</c:v>
                </c:pt>
                <c:pt idx="129">
                  <c:v>11500</c:v>
                </c:pt>
                <c:pt idx="130">
                  <c:v>10500</c:v>
                </c:pt>
                <c:pt idx="131">
                  <c:v>10000</c:v>
                </c:pt>
                <c:pt idx="132">
                  <c:v>10000</c:v>
                </c:pt>
                <c:pt idx="133">
                  <c:v>10000</c:v>
                </c:pt>
                <c:pt idx="134">
                  <c:v>10100</c:v>
                </c:pt>
                <c:pt idx="135">
                  <c:v>10400</c:v>
                </c:pt>
                <c:pt idx="136">
                  <c:v>10500</c:v>
                </c:pt>
                <c:pt idx="137">
                  <c:v>10700</c:v>
                </c:pt>
                <c:pt idx="138">
                  <c:v>10700</c:v>
                </c:pt>
                <c:pt idx="139">
                  <c:v>10700</c:v>
                </c:pt>
                <c:pt idx="140">
                  <c:v>10700</c:v>
                </c:pt>
                <c:pt idx="141">
                  <c:v>10600</c:v>
                </c:pt>
                <c:pt idx="142">
                  <c:v>10400</c:v>
                </c:pt>
                <c:pt idx="143">
                  <c:v>10300</c:v>
                </c:pt>
                <c:pt idx="144">
                  <c:v>10300</c:v>
                </c:pt>
                <c:pt idx="145">
                  <c:v>10600</c:v>
                </c:pt>
                <c:pt idx="146">
                  <c:v>10600</c:v>
                </c:pt>
                <c:pt idx="147">
                  <c:v>10300</c:v>
                </c:pt>
                <c:pt idx="148">
                  <c:v>10700</c:v>
                </c:pt>
                <c:pt idx="149">
                  <c:v>11600</c:v>
                </c:pt>
                <c:pt idx="150">
                  <c:v>11500</c:v>
                </c:pt>
                <c:pt idx="151">
                  <c:v>11500</c:v>
                </c:pt>
                <c:pt idx="152">
                  <c:v>11300</c:v>
                </c:pt>
                <c:pt idx="153">
                  <c:v>10900</c:v>
                </c:pt>
                <c:pt idx="154">
                  <c:v>10900</c:v>
                </c:pt>
                <c:pt idx="155">
                  <c:v>10900</c:v>
                </c:pt>
                <c:pt idx="156">
                  <c:v>10900</c:v>
                </c:pt>
                <c:pt idx="157">
                  <c:v>10900</c:v>
                </c:pt>
                <c:pt idx="158">
                  <c:v>10500</c:v>
                </c:pt>
                <c:pt idx="159">
                  <c:v>10500</c:v>
                </c:pt>
                <c:pt idx="160">
                  <c:v>10800</c:v>
                </c:pt>
                <c:pt idx="161">
                  <c:v>10800</c:v>
                </c:pt>
                <c:pt idx="162">
                  <c:v>10800</c:v>
                </c:pt>
                <c:pt idx="163">
                  <c:v>10800</c:v>
                </c:pt>
                <c:pt idx="164">
                  <c:v>10800</c:v>
                </c:pt>
                <c:pt idx="165">
                  <c:v>10800</c:v>
                </c:pt>
                <c:pt idx="166">
                  <c:v>10800</c:v>
                </c:pt>
                <c:pt idx="167">
                  <c:v>10800</c:v>
                </c:pt>
                <c:pt idx="168">
                  <c:v>10800</c:v>
                </c:pt>
                <c:pt idx="169">
                  <c:v>10500</c:v>
                </c:pt>
                <c:pt idx="170">
                  <c:v>10500</c:v>
                </c:pt>
                <c:pt idx="171">
                  <c:v>10450</c:v>
                </c:pt>
                <c:pt idx="172">
                  <c:v>10350</c:v>
                </c:pt>
                <c:pt idx="173">
                  <c:v>10300</c:v>
                </c:pt>
                <c:pt idx="174">
                  <c:v>10350</c:v>
                </c:pt>
                <c:pt idx="175">
                  <c:v>10350</c:v>
                </c:pt>
                <c:pt idx="176">
                  <c:v>10300</c:v>
                </c:pt>
                <c:pt idx="177">
                  <c:v>10300</c:v>
                </c:pt>
                <c:pt idx="178">
                  <c:v>10400</c:v>
                </c:pt>
                <c:pt idx="179">
                  <c:v>10500</c:v>
                </c:pt>
                <c:pt idx="180">
                  <c:v>10600</c:v>
                </c:pt>
                <c:pt idx="181">
                  <c:v>10900</c:v>
                </c:pt>
                <c:pt idx="182">
                  <c:v>10900</c:v>
                </c:pt>
                <c:pt idx="183">
                  <c:v>11000</c:v>
                </c:pt>
                <c:pt idx="184">
                  <c:v>11300</c:v>
                </c:pt>
                <c:pt idx="185">
                  <c:v>11300</c:v>
                </c:pt>
                <c:pt idx="186">
                  <c:v>11300</c:v>
                </c:pt>
                <c:pt idx="187">
                  <c:v>11300</c:v>
                </c:pt>
                <c:pt idx="188">
                  <c:v>11300</c:v>
                </c:pt>
                <c:pt idx="189">
                  <c:v>10900</c:v>
                </c:pt>
                <c:pt idx="190">
                  <c:v>10300</c:v>
                </c:pt>
                <c:pt idx="191">
                  <c:v>10200</c:v>
                </c:pt>
                <c:pt idx="192">
                  <c:v>10200</c:v>
                </c:pt>
                <c:pt idx="193">
                  <c:v>10200</c:v>
                </c:pt>
                <c:pt idx="194">
                  <c:v>10300</c:v>
                </c:pt>
                <c:pt idx="195">
                  <c:v>10300</c:v>
                </c:pt>
                <c:pt idx="196">
                  <c:v>10300</c:v>
                </c:pt>
                <c:pt idx="197">
                  <c:v>10300</c:v>
                </c:pt>
                <c:pt idx="198">
                  <c:v>10300</c:v>
                </c:pt>
                <c:pt idx="199">
                  <c:v>10300</c:v>
                </c:pt>
                <c:pt idx="200">
                  <c:v>10300</c:v>
                </c:pt>
                <c:pt idx="201">
                  <c:v>10300</c:v>
                </c:pt>
                <c:pt idx="202">
                  <c:v>10400</c:v>
                </c:pt>
                <c:pt idx="203">
                  <c:v>10400</c:v>
                </c:pt>
                <c:pt idx="204">
                  <c:v>10400</c:v>
                </c:pt>
                <c:pt idx="205">
                  <c:v>10400</c:v>
                </c:pt>
                <c:pt idx="206">
                  <c:v>10450</c:v>
                </c:pt>
                <c:pt idx="207">
                  <c:v>10650</c:v>
                </c:pt>
                <c:pt idx="208">
                  <c:v>10500</c:v>
                </c:pt>
                <c:pt idx="209">
                  <c:v>10500</c:v>
                </c:pt>
                <c:pt idx="210">
                  <c:v>10500</c:v>
                </c:pt>
                <c:pt idx="211">
                  <c:v>10550</c:v>
                </c:pt>
                <c:pt idx="212">
                  <c:v>10550</c:v>
                </c:pt>
                <c:pt idx="213">
                  <c:v>10550</c:v>
                </c:pt>
                <c:pt idx="214">
                  <c:v>10550</c:v>
                </c:pt>
                <c:pt idx="215">
                  <c:v>10600</c:v>
                </c:pt>
                <c:pt idx="216">
                  <c:v>10600</c:v>
                </c:pt>
                <c:pt idx="217">
                  <c:v>10800</c:v>
                </c:pt>
                <c:pt idx="218">
                  <c:v>10900</c:v>
                </c:pt>
                <c:pt idx="219">
                  <c:v>10900</c:v>
                </c:pt>
                <c:pt idx="220">
                  <c:v>11000</c:v>
                </c:pt>
                <c:pt idx="221">
                  <c:v>11100</c:v>
                </c:pt>
                <c:pt idx="222">
                  <c:v>11500</c:v>
                </c:pt>
                <c:pt idx="223">
                  <c:v>12500</c:v>
                </c:pt>
                <c:pt idx="224">
                  <c:v>12500</c:v>
                </c:pt>
                <c:pt idx="225">
                  <c:v>12750</c:v>
                </c:pt>
                <c:pt idx="226">
                  <c:v>12900</c:v>
                </c:pt>
                <c:pt idx="227">
                  <c:v>12850</c:v>
                </c:pt>
                <c:pt idx="228">
                  <c:v>12800</c:v>
                </c:pt>
                <c:pt idx="229">
                  <c:v>12600</c:v>
                </c:pt>
                <c:pt idx="230">
                  <c:v>12550</c:v>
                </c:pt>
                <c:pt idx="231">
                  <c:v>12450</c:v>
                </c:pt>
                <c:pt idx="232">
                  <c:v>12000</c:v>
                </c:pt>
                <c:pt idx="233">
                  <c:v>12000</c:v>
                </c:pt>
                <c:pt idx="234">
                  <c:v>11700</c:v>
                </c:pt>
                <c:pt idx="235">
                  <c:v>11600</c:v>
                </c:pt>
                <c:pt idx="236">
                  <c:v>11700</c:v>
                </c:pt>
                <c:pt idx="237">
                  <c:v>11900</c:v>
                </c:pt>
                <c:pt idx="238">
                  <c:v>12000</c:v>
                </c:pt>
                <c:pt idx="239">
                  <c:v>12800</c:v>
                </c:pt>
                <c:pt idx="240">
                  <c:v>14350</c:v>
                </c:pt>
                <c:pt idx="241">
                  <c:v>14350</c:v>
                </c:pt>
                <c:pt idx="242">
                  <c:v>14400</c:v>
                </c:pt>
                <c:pt idx="243">
                  <c:v>14400</c:v>
                </c:pt>
                <c:pt idx="244">
                  <c:v>14300</c:v>
                </c:pt>
                <c:pt idx="245">
                  <c:v>14300</c:v>
                </c:pt>
                <c:pt idx="246">
                  <c:v>14300</c:v>
                </c:pt>
                <c:pt idx="247">
                  <c:v>14300</c:v>
                </c:pt>
                <c:pt idx="248">
                  <c:v>14300</c:v>
                </c:pt>
                <c:pt idx="249">
                  <c:v>14300</c:v>
                </c:pt>
                <c:pt idx="250">
                  <c:v>14300</c:v>
                </c:pt>
                <c:pt idx="251">
                  <c:v>14600</c:v>
                </c:pt>
                <c:pt idx="252">
                  <c:v>14600</c:v>
                </c:pt>
                <c:pt idx="253">
                  <c:v>14700</c:v>
                </c:pt>
                <c:pt idx="254">
                  <c:v>14600</c:v>
                </c:pt>
                <c:pt idx="255">
                  <c:v>14750</c:v>
                </c:pt>
                <c:pt idx="256">
                  <c:v>14650</c:v>
                </c:pt>
                <c:pt idx="257">
                  <c:v>14650</c:v>
                </c:pt>
                <c:pt idx="258">
                  <c:v>14900</c:v>
                </c:pt>
                <c:pt idx="259">
                  <c:v>15100</c:v>
                </c:pt>
                <c:pt idx="260">
                  <c:v>15100</c:v>
                </c:pt>
                <c:pt idx="261">
                  <c:v>15100</c:v>
                </c:pt>
                <c:pt idx="262">
                  <c:v>15200</c:v>
                </c:pt>
                <c:pt idx="263">
                  <c:v>15700</c:v>
                </c:pt>
                <c:pt idx="264">
                  <c:v>15800</c:v>
                </c:pt>
                <c:pt idx="265">
                  <c:v>15800</c:v>
                </c:pt>
                <c:pt idx="266">
                  <c:v>15800</c:v>
                </c:pt>
                <c:pt idx="267">
                  <c:v>15600</c:v>
                </c:pt>
                <c:pt idx="268">
                  <c:v>15100</c:v>
                </c:pt>
                <c:pt idx="269">
                  <c:v>14500</c:v>
                </c:pt>
                <c:pt idx="270">
                  <c:v>14200</c:v>
                </c:pt>
                <c:pt idx="271">
                  <c:v>14200</c:v>
                </c:pt>
                <c:pt idx="272">
                  <c:v>14050</c:v>
                </c:pt>
                <c:pt idx="273">
                  <c:v>13900</c:v>
                </c:pt>
                <c:pt idx="274">
                  <c:v>14200</c:v>
                </c:pt>
                <c:pt idx="275">
                  <c:v>14300</c:v>
                </c:pt>
                <c:pt idx="276">
                  <c:v>14200</c:v>
                </c:pt>
                <c:pt idx="277">
                  <c:v>13800</c:v>
                </c:pt>
                <c:pt idx="278">
                  <c:v>13800</c:v>
                </c:pt>
                <c:pt idx="279">
                  <c:v>13800</c:v>
                </c:pt>
                <c:pt idx="280">
                  <c:v>13600</c:v>
                </c:pt>
                <c:pt idx="281">
                  <c:v>13600</c:v>
                </c:pt>
                <c:pt idx="282">
                  <c:v>13550</c:v>
                </c:pt>
                <c:pt idx="283">
                  <c:v>13550</c:v>
                </c:pt>
                <c:pt idx="284">
                  <c:v>13400</c:v>
                </c:pt>
                <c:pt idx="285">
                  <c:v>11500</c:v>
                </c:pt>
                <c:pt idx="286">
                  <c:v>11300</c:v>
                </c:pt>
                <c:pt idx="287">
                  <c:v>11200</c:v>
                </c:pt>
                <c:pt idx="288">
                  <c:v>11200</c:v>
                </c:pt>
                <c:pt idx="289">
                  <c:v>11200</c:v>
                </c:pt>
                <c:pt idx="290">
                  <c:v>11300</c:v>
                </c:pt>
                <c:pt idx="291">
                  <c:v>12000</c:v>
                </c:pt>
                <c:pt idx="292">
                  <c:v>12100</c:v>
                </c:pt>
                <c:pt idx="293">
                  <c:v>12500</c:v>
                </c:pt>
                <c:pt idx="294">
                  <c:v>12400</c:v>
                </c:pt>
                <c:pt idx="295">
                  <c:v>12400</c:v>
                </c:pt>
                <c:pt idx="296">
                  <c:v>12400</c:v>
                </c:pt>
                <c:pt idx="297">
                  <c:v>12200</c:v>
                </c:pt>
                <c:pt idx="298">
                  <c:v>12300</c:v>
                </c:pt>
                <c:pt idx="299">
                  <c:v>12400</c:v>
                </c:pt>
                <c:pt idx="300">
                  <c:v>12700</c:v>
                </c:pt>
                <c:pt idx="301">
                  <c:v>12800</c:v>
                </c:pt>
                <c:pt idx="302">
                  <c:v>13000</c:v>
                </c:pt>
                <c:pt idx="303">
                  <c:v>13500</c:v>
                </c:pt>
                <c:pt idx="304">
                  <c:v>13500</c:v>
                </c:pt>
                <c:pt idx="305">
                  <c:v>13500</c:v>
                </c:pt>
                <c:pt idx="306">
                  <c:v>13500</c:v>
                </c:pt>
                <c:pt idx="307">
                  <c:v>13500</c:v>
                </c:pt>
                <c:pt idx="308">
                  <c:v>13600</c:v>
                </c:pt>
                <c:pt idx="309">
                  <c:v>13800</c:v>
                </c:pt>
                <c:pt idx="310">
                  <c:v>14000</c:v>
                </c:pt>
                <c:pt idx="311">
                  <c:v>14000</c:v>
                </c:pt>
                <c:pt idx="312">
                  <c:v>14000</c:v>
                </c:pt>
                <c:pt idx="313">
                  <c:v>14000</c:v>
                </c:pt>
                <c:pt idx="314">
                  <c:v>14100</c:v>
                </c:pt>
                <c:pt idx="315">
                  <c:v>14000</c:v>
                </c:pt>
                <c:pt idx="316">
                  <c:v>14500</c:v>
                </c:pt>
                <c:pt idx="317">
                  <c:v>14600</c:v>
                </c:pt>
                <c:pt idx="318">
                  <c:v>14500</c:v>
                </c:pt>
                <c:pt idx="319">
                  <c:v>14300</c:v>
                </c:pt>
                <c:pt idx="320">
                  <c:v>14100</c:v>
                </c:pt>
                <c:pt idx="321">
                  <c:v>14000</c:v>
                </c:pt>
                <c:pt idx="322">
                  <c:v>14100</c:v>
                </c:pt>
                <c:pt idx="323">
                  <c:v>15000</c:v>
                </c:pt>
                <c:pt idx="324">
                  <c:v>15900</c:v>
                </c:pt>
                <c:pt idx="325">
                  <c:v>16600</c:v>
                </c:pt>
                <c:pt idx="326">
                  <c:v>16700</c:v>
                </c:pt>
                <c:pt idx="327">
                  <c:v>16800</c:v>
                </c:pt>
                <c:pt idx="328">
                  <c:v>17200</c:v>
                </c:pt>
                <c:pt idx="329">
                  <c:v>17400</c:v>
                </c:pt>
                <c:pt idx="330">
                  <c:v>16900</c:v>
                </c:pt>
                <c:pt idx="331">
                  <c:v>16900</c:v>
                </c:pt>
                <c:pt idx="332">
                  <c:v>16800</c:v>
                </c:pt>
                <c:pt idx="333">
                  <c:v>16400</c:v>
                </c:pt>
                <c:pt idx="334">
                  <c:v>16200</c:v>
                </c:pt>
                <c:pt idx="335">
                  <c:v>16000</c:v>
                </c:pt>
                <c:pt idx="336">
                  <c:v>14100</c:v>
                </c:pt>
                <c:pt idx="337">
                  <c:v>13800</c:v>
                </c:pt>
                <c:pt idx="338">
                  <c:v>13700</c:v>
                </c:pt>
                <c:pt idx="339">
                  <c:v>13800</c:v>
                </c:pt>
                <c:pt idx="340">
                  <c:v>14300</c:v>
                </c:pt>
                <c:pt idx="341">
                  <c:v>14800</c:v>
                </c:pt>
                <c:pt idx="342">
                  <c:v>15100</c:v>
                </c:pt>
                <c:pt idx="343">
                  <c:v>15200</c:v>
                </c:pt>
                <c:pt idx="344">
                  <c:v>15200</c:v>
                </c:pt>
                <c:pt idx="345">
                  <c:v>14900</c:v>
                </c:pt>
                <c:pt idx="346">
                  <c:v>14700</c:v>
                </c:pt>
                <c:pt idx="347">
                  <c:v>15100</c:v>
                </c:pt>
                <c:pt idx="348">
                  <c:v>15700</c:v>
                </c:pt>
                <c:pt idx="349">
                  <c:v>16700</c:v>
                </c:pt>
                <c:pt idx="350">
                  <c:v>17300</c:v>
                </c:pt>
                <c:pt idx="351">
                  <c:v>18400</c:v>
                </c:pt>
                <c:pt idx="352">
                  <c:v>18700</c:v>
                </c:pt>
                <c:pt idx="353">
                  <c:v>19400</c:v>
                </c:pt>
                <c:pt idx="354">
                  <c:v>19500</c:v>
                </c:pt>
                <c:pt idx="355">
                  <c:v>19800</c:v>
                </c:pt>
                <c:pt idx="356">
                  <c:v>20200</c:v>
                </c:pt>
                <c:pt idx="357">
                  <c:v>20200</c:v>
                </c:pt>
                <c:pt idx="358">
                  <c:v>20100</c:v>
                </c:pt>
                <c:pt idx="359">
                  <c:v>19950</c:v>
                </c:pt>
                <c:pt idx="360">
                  <c:v>19700</c:v>
                </c:pt>
                <c:pt idx="361">
                  <c:v>19450</c:v>
                </c:pt>
                <c:pt idx="362">
                  <c:v>17600</c:v>
                </c:pt>
                <c:pt idx="363">
                  <c:v>17300</c:v>
                </c:pt>
                <c:pt idx="364">
                  <c:v>18000</c:v>
                </c:pt>
                <c:pt idx="365">
                  <c:v>18000</c:v>
                </c:pt>
                <c:pt idx="366">
                  <c:v>18000</c:v>
                </c:pt>
                <c:pt idx="367">
                  <c:v>19000</c:v>
                </c:pt>
                <c:pt idx="368">
                  <c:v>19300</c:v>
                </c:pt>
                <c:pt idx="369">
                  <c:v>18400</c:v>
                </c:pt>
                <c:pt idx="370">
                  <c:v>17800</c:v>
                </c:pt>
                <c:pt idx="371">
                  <c:v>16000</c:v>
                </c:pt>
                <c:pt idx="372">
                  <c:v>15850</c:v>
                </c:pt>
                <c:pt idx="373">
                  <c:v>15850</c:v>
                </c:pt>
                <c:pt idx="374">
                  <c:v>16000</c:v>
                </c:pt>
                <c:pt idx="375">
                  <c:v>15900</c:v>
                </c:pt>
                <c:pt idx="376">
                  <c:v>15800</c:v>
                </c:pt>
                <c:pt idx="377">
                  <c:v>15600</c:v>
                </c:pt>
                <c:pt idx="378">
                  <c:v>15600</c:v>
                </c:pt>
                <c:pt idx="379">
                  <c:v>15400</c:v>
                </c:pt>
                <c:pt idx="380">
                  <c:v>15400</c:v>
                </c:pt>
                <c:pt idx="381">
                  <c:v>16000</c:v>
                </c:pt>
                <c:pt idx="382">
                  <c:v>16400</c:v>
                </c:pt>
                <c:pt idx="383">
                  <c:v>16400</c:v>
                </c:pt>
                <c:pt idx="384">
                  <c:v>17000</c:v>
                </c:pt>
                <c:pt idx="385">
                  <c:v>17100</c:v>
                </c:pt>
                <c:pt idx="386">
                  <c:v>16500</c:v>
                </c:pt>
                <c:pt idx="387">
                  <c:v>16500</c:v>
                </c:pt>
                <c:pt idx="388">
                  <c:v>16400</c:v>
                </c:pt>
                <c:pt idx="389">
                  <c:v>15800</c:v>
                </c:pt>
                <c:pt idx="390">
                  <c:v>15250</c:v>
                </c:pt>
                <c:pt idx="391">
                  <c:v>14900</c:v>
                </c:pt>
                <c:pt idx="392">
                  <c:v>14700</c:v>
                </c:pt>
                <c:pt idx="393">
                  <c:v>15000</c:v>
                </c:pt>
                <c:pt idx="394">
                  <c:v>15800</c:v>
                </c:pt>
                <c:pt idx="395">
                  <c:v>16200</c:v>
                </c:pt>
                <c:pt idx="396">
                  <c:v>16700</c:v>
                </c:pt>
                <c:pt idx="397">
                  <c:v>18000</c:v>
                </c:pt>
                <c:pt idx="398">
                  <c:v>18300</c:v>
                </c:pt>
                <c:pt idx="399">
                  <c:v>18300</c:v>
                </c:pt>
                <c:pt idx="400">
                  <c:v>18100</c:v>
                </c:pt>
                <c:pt idx="401">
                  <c:v>18000</c:v>
                </c:pt>
                <c:pt idx="402">
                  <c:v>17900</c:v>
                </c:pt>
                <c:pt idx="403">
                  <c:v>18000</c:v>
                </c:pt>
                <c:pt idx="404">
                  <c:v>18000</c:v>
                </c:pt>
                <c:pt idx="405">
                  <c:v>18000</c:v>
                </c:pt>
                <c:pt idx="406">
                  <c:v>17900</c:v>
                </c:pt>
                <c:pt idx="407">
                  <c:v>17600</c:v>
                </c:pt>
                <c:pt idx="408">
                  <c:v>17400</c:v>
                </c:pt>
                <c:pt idx="409">
                  <c:v>17500</c:v>
                </c:pt>
                <c:pt idx="410">
                  <c:v>18300</c:v>
                </c:pt>
                <c:pt idx="411">
                  <c:v>18650</c:v>
                </c:pt>
                <c:pt idx="412">
                  <c:v>18850</c:v>
                </c:pt>
                <c:pt idx="413">
                  <c:v>18850</c:v>
                </c:pt>
                <c:pt idx="414">
                  <c:v>18400</c:v>
                </c:pt>
                <c:pt idx="415">
                  <c:v>18100</c:v>
                </c:pt>
                <c:pt idx="416">
                  <c:v>18200</c:v>
                </c:pt>
                <c:pt idx="417">
                  <c:v>18250</c:v>
                </c:pt>
                <c:pt idx="418">
                  <c:v>18250</c:v>
                </c:pt>
                <c:pt idx="419">
                  <c:v>18150</c:v>
                </c:pt>
                <c:pt idx="420">
                  <c:v>18150</c:v>
                </c:pt>
                <c:pt idx="421">
                  <c:v>18400</c:v>
                </c:pt>
                <c:pt idx="422">
                  <c:v>17600</c:v>
                </c:pt>
                <c:pt idx="423">
                  <c:v>17400</c:v>
                </c:pt>
                <c:pt idx="424">
                  <c:v>17400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10-45BD-B055-E94781550FCF}"/>
            </c:ext>
          </c:extLst>
        </c:ser>
        <c:ser>
          <c:idx val="1"/>
          <c:order val="2"/>
          <c:tx>
            <c:strRef>
              <c:f>'регулирование экспорта'!$A$30</c:f>
              <c:strCache>
                <c:ptCount val="1"/>
                <c:pt idx="0">
                  <c:v>Пшеница 3 класса (спрос, Carriage Paid To, Центральный федеральный округ)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'регулирование экспорта'!$C$2:$PK$2</c:f>
              <c:numCache>
                <c:formatCode>dd/mm/yy;@</c:formatCode>
                <c:ptCount val="425"/>
                <c:pt idx="0">
                  <c:v>41642</c:v>
                </c:pt>
                <c:pt idx="1">
                  <c:v>41649</c:v>
                </c:pt>
                <c:pt idx="2">
                  <c:v>41656</c:v>
                </c:pt>
                <c:pt idx="3">
                  <c:v>41663</c:v>
                </c:pt>
                <c:pt idx="4">
                  <c:v>41670</c:v>
                </c:pt>
                <c:pt idx="5">
                  <c:v>41677</c:v>
                </c:pt>
                <c:pt idx="6">
                  <c:v>41684</c:v>
                </c:pt>
                <c:pt idx="7">
                  <c:v>41691</c:v>
                </c:pt>
                <c:pt idx="8">
                  <c:v>41698</c:v>
                </c:pt>
                <c:pt idx="9">
                  <c:v>41705</c:v>
                </c:pt>
                <c:pt idx="10">
                  <c:v>41712</c:v>
                </c:pt>
                <c:pt idx="11">
                  <c:v>41719</c:v>
                </c:pt>
                <c:pt idx="12">
                  <c:v>41726</c:v>
                </c:pt>
                <c:pt idx="13">
                  <c:v>41733</c:v>
                </c:pt>
                <c:pt idx="14">
                  <c:v>41740</c:v>
                </c:pt>
                <c:pt idx="15">
                  <c:v>41747</c:v>
                </c:pt>
                <c:pt idx="16">
                  <c:v>41754</c:v>
                </c:pt>
                <c:pt idx="17">
                  <c:v>41761</c:v>
                </c:pt>
                <c:pt idx="18">
                  <c:v>41768</c:v>
                </c:pt>
                <c:pt idx="19">
                  <c:v>41775</c:v>
                </c:pt>
                <c:pt idx="20">
                  <c:v>41782</c:v>
                </c:pt>
                <c:pt idx="21">
                  <c:v>41789</c:v>
                </c:pt>
                <c:pt idx="22">
                  <c:v>41796</c:v>
                </c:pt>
                <c:pt idx="23">
                  <c:v>41803</c:v>
                </c:pt>
                <c:pt idx="24">
                  <c:v>41810</c:v>
                </c:pt>
                <c:pt idx="25">
                  <c:v>41817</c:v>
                </c:pt>
                <c:pt idx="26">
                  <c:v>41824</c:v>
                </c:pt>
                <c:pt idx="27">
                  <c:v>41831</c:v>
                </c:pt>
                <c:pt idx="28">
                  <c:v>41838</c:v>
                </c:pt>
                <c:pt idx="29">
                  <c:v>41845</c:v>
                </c:pt>
                <c:pt idx="30">
                  <c:v>41852</c:v>
                </c:pt>
                <c:pt idx="31">
                  <c:v>41859</c:v>
                </c:pt>
                <c:pt idx="32">
                  <c:v>41866</c:v>
                </c:pt>
                <c:pt idx="33">
                  <c:v>41873</c:v>
                </c:pt>
                <c:pt idx="34">
                  <c:v>41880</c:v>
                </c:pt>
                <c:pt idx="35">
                  <c:v>41887</c:v>
                </c:pt>
                <c:pt idx="36">
                  <c:v>41894</c:v>
                </c:pt>
                <c:pt idx="37">
                  <c:v>41901</c:v>
                </c:pt>
                <c:pt idx="38">
                  <c:v>41908</c:v>
                </c:pt>
                <c:pt idx="39">
                  <c:v>41915</c:v>
                </c:pt>
                <c:pt idx="40">
                  <c:v>41922</c:v>
                </c:pt>
                <c:pt idx="41">
                  <c:v>41929</c:v>
                </c:pt>
                <c:pt idx="42">
                  <c:v>41936</c:v>
                </c:pt>
                <c:pt idx="43">
                  <c:v>41943</c:v>
                </c:pt>
                <c:pt idx="44">
                  <c:v>41950</c:v>
                </c:pt>
                <c:pt idx="45">
                  <c:v>41957</c:v>
                </c:pt>
                <c:pt idx="46">
                  <c:v>41964</c:v>
                </c:pt>
                <c:pt idx="47">
                  <c:v>41971</c:v>
                </c:pt>
                <c:pt idx="48">
                  <c:v>41978</c:v>
                </c:pt>
                <c:pt idx="49">
                  <c:v>41985</c:v>
                </c:pt>
                <c:pt idx="50">
                  <c:v>41992</c:v>
                </c:pt>
                <c:pt idx="51">
                  <c:v>41999</c:v>
                </c:pt>
                <c:pt idx="52">
                  <c:v>42006</c:v>
                </c:pt>
                <c:pt idx="53">
                  <c:v>42013</c:v>
                </c:pt>
                <c:pt idx="54">
                  <c:v>42020</c:v>
                </c:pt>
                <c:pt idx="55">
                  <c:v>42027</c:v>
                </c:pt>
                <c:pt idx="56">
                  <c:v>42034</c:v>
                </c:pt>
                <c:pt idx="57">
                  <c:v>42041</c:v>
                </c:pt>
                <c:pt idx="58">
                  <c:v>42048</c:v>
                </c:pt>
                <c:pt idx="59">
                  <c:v>42055</c:v>
                </c:pt>
                <c:pt idx="60">
                  <c:v>42062</c:v>
                </c:pt>
                <c:pt idx="61">
                  <c:v>42069</c:v>
                </c:pt>
                <c:pt idx="62">
                  <c:v>42076</c:v>
                </c:pt>
                <c:pt idx="63">
                  <c:v>42083</c:v>
                </c:pt>
                <c:pt idx="64">
                  <c:v>42090</c:v>
                </c:pt>
                <c:pt idx="65">
                  <c:v>42097</c:v>
                </c:pt>
                <c:pt idx="66">
                  <c:v>42104</c:v>
                </c:pt>
                <c:pt idx="67">
                  <c:v>42111</c:v>
                </c:pt>
                <c:pt idx="68">
                  <c:v>42118</c:v>
                </c:pt>
                <c:pt idx="69">
                  <c:v>42125</c:v>
                </c:pt>
                <c:pt idx="70">
                  <c:v>42132</c:v>
                </c:pt>
                <c:pt idx="71">
                  <c:v>42139</c:v>
                </c:pt>
                <c:pt idx="72">
                  <c:v>42146</c:v>
                </c:pt>
                <c:pt idx="73">
                  <c:v>42153</c:v>
                </c:pt>
                <c:pt idx="74">
                  <c:v>42160</c:v>
                </c:pt>
                <c:pt idx="75">
                  <c:v>42167</c:v>
                </c:pt>
                <c:pt idx="76">
                  <c:v>42174</c:v>
                </c:pt>
                <c:pt idx="77">
                  <c:v>42181</c:v>
                </c:pt>
                <c:pt idx="78">
                  <c:v>42188</c:v>
                </c:pt>
                <c:pt idx="79">
                  <c:v>42195</c:v>
                </c:pt>
                <c:pt idx="80">
                  <c:v>42202</c:v>
                </c:pt>
                <c:pt idx="81">
                  <c:v>42209</c:v>
                </c:pt>
                <c:pt idx="82">
                  <c:v>42216</c:v>
                </c:pt>
                <c:pt idx="83">
                  <c:v>42223</c:v>
                </c:pt>
                <c:pt idx="84">
                  <c:v>42230</c:v>
                </c:pt>
                <c:pt idx="85">
                  <c:v>42237</c:v>
                </c:pt>
                <c:pt idx="86">
                  <c:v>42244</c:v>
                </c:pt>
                <c:pt idx="87">
                  <c:v>42251</c:v>
                </c:pt>
                <c:pt idx="88">
                  <c:v>42258</c:v>
                </c:pt>
                <c:pt idx="89">
                  <c:v>42265</c:v>
                </c:pt>
                <c:pt idx="90">
                  <c:v>42272</c:v>
                </c:pt>
                <c:pt idx="91">
                  <c:v>42279</c:v>
                </c:pt>
                <c:pt idx="92">
                  <c:v>42286</c:v>
                </c:pt>
                <c:pt idx="93">
                  <c:v>42293</c:v>
                </c:pt>
                <c:pt idx="94">
                  <c:v>42300</c:v>
                </c:pt>
                <c:pt idx="95">
                  <c:v>42307</c:v>
                </c:pt>
                <c:pt idx="96">
                  <c:v>42314</c:v>
                </c:pt>
                <c:pt idx="97">
                  <c:v>42321</c:v>
                </c:pt>
                <c:pt idx="98">
                  <c:v>42328</c:v>
                </c:pt>
                <c:pt idx="99">
                  <c:v>42335</c:v>
                </c:pt>
                <c:pt idx="100">
                  <c:v>42342</c:v>
                </c:pt>
                <c:pt idx="101">
                  <c:v>42349</c:v>
                </c:pt>
                <c:pt idx="102">
                  <c:v>42356</c:v>
                </c:pt>
                <c:pt idx="103">
                  <c:v>42363</c:v>
                </c:pt>
                <c:pt idx="104">
                  <c:v>42370</c:v>
                </c:pt>
                <c:pt idx="105">
                  <c:v>42377</c:v>
                </c:pt>
                <c:pt idx="106">
                  <c:v>42384</c:v>
                </c:pt>
                <c:pt idx="107">
                  <c:v>42391</c:v>
                </c:pt>
                <c:pt idx="108">
                  <c:v>42398</c:v>
                </c:pt>
                <c:pt idx="109">
                  <c:v>42405</c:v>
                </c:pt>
                <c:pt idx="110">
                  <c:v>42412</c:v>
                </c:pt>
                <c:pt idx="111">
                  <c:v>42419</c:v>
                </c:pt>
                <c:pt idx="112">
                  <c:v>42426</c:v>
                </c:pt>
                <c:pt idx="113">
                  <c:v>42433</c:v>
                </c:pt>
                <c:pt idx="114">
                  <c:v>42440</c:v>
                </c:pt>
                <c:pt idx="115">
                  <c:v>42447</c:v>
                </c:pt>
                <c:pt idx="116">
                  <c:v>42454</c:v>
                </c:pt>
                <c:pt idx="117">
                  <c:v>42461</c:v>
                </c:pt>
                <c:pt idx="118">
                  <c:v>42468</c:v>
                </c:pt>
                <c:pt idx="119">
                  <c:v>42475</c:v>
                </c:pt>
                <c:pt idx="120">
                  <c:v>42482</c:v>
                </c:pt>
                <c:pt idx="121">
                  <c:v>42489</c:v>
                </c:pt>
                <c:pt idx="122">
                  <c:v>42496</c:v>
                </c:pt>
                <c:pt idx="123">
                  <c:v>42503</c:v>
                </c:pt>
                <c:pt idx="124">
                  <c:v>42510</c:v>
                </c:pt>
                <c:pt idx="125">
                  <c:v>42517</c:v>
                </c:pt>
                <c:pt idx="126">
                  <c:v>42524</c:v>
                </c:pt>
                <c:pt idx="127">
                  <c:v>42531</c:v>
                </c:pt>
                <c:pt idx="128">
                  <c:v>42538</c:v>
                </c:pt>
                <c:pt idx="129">
                  <c:v>42545</c:v>
                </c:pt>
                <c:pt idx="130">
                  <c:v>42552</c:v>
                </c:pt>
                <c:pt idx="131">
                  <c:v>42559</c:v>
                </c:pt>
                <c:pt idx="132">
                  <c:v>42566</c:v>
                </c:pt>
                <c:pt idx="133">
                  <c:v>42573</c:v>
                </c:pt>
                <c:pt idx="134">
                  <c:v>42580</c:v>
                </c:pt>
                <c:pt idx="135">
                  <c:v>42587</c:v>
                </c:pt>
                <c:pt idx="136">
                  <c:v>42594</c:v>
                </c:pt>
                <c:pt idx="137">
                  <c:v>42601</c:v>
                </c:pt>
                <c:pt idx="138">
                  <c:v>42608</c:v>
                </c:pt>
                <c:pt idx="139">
                  <c:v>42615</c:v>
                </c:pt>
                <c:pt idx="140">
                  <c:v>42622</c:v>
                </c:pt>
                <c:pt idx="141">
                  <c:v>42629</c:v>
                </c:pt>
                <c:pt idx="142">
                  <c:v>42636</c:v>
                </c:pt>
                <c:pt idx="143">
                  <c:v>42643</c:v>
                </c:pt>
                <c:pt idx="144">
                  <c:v>42650</c:v>
                </c:pt>
                <c:pt idx="145">
                  <c:v>42657</c:v>
                </c:pt>
                <c:pt idx="146">
                  <c:v>42664</c:v>
                </c:pt>
                <c:pt idx="147">
                  <c:v>42671</c:v>
                </c:pt>
                <c:pt idx="148">
                  <c:v>42678</c:v>
                </c:pt>
                <c:pt idx="149">
                  <c:v>42685</c:v>
                </c:pt>
                <c:pt idx="150">
                  <c:v>42692</c:v>
                </c:pt>
                <c:pt idx="151">
                  <c:v>42699</c:v>
                </c:pt>
                <c:pt idx="152">
                  <c:v>42706</c:v>
                </c:pt>
                <c:pt idx="153">
                  <c:v>42713</c:v>
                </c:pt>
                <c:pt idx="154">
                  <c:v>42720</c:v>
                </c:pt>
                <c:pt idx="155">
                  <c:v>42727</c:v>
                </c:pt>
                <c:pt idx="156">
                  <c:v>42734</c:v>
                </c:pt>
                <c:pt idx="157">
                  <c:v>42741</c:v>
                </c:pt>
                <c:pt idx="158">
                  <c:v>42748</c:v>
                </c:pt>
                <c:pt idx="159">
                  <c:v>42755</c:v>
                </c:pt>
                <c:pt idx="160">
                  <c:v>42762</c:v>
                </c:pt>
                <c:pt idx="161">
                  <c:v>42769</c:v>
                </c:pt>
                <c:pt idx="162">
                  <c:v>42776</c:v>
                </c:pt>
                <c:pt idx="163">
                  <c:v>42783</c:v>
                </c:pt>
                <c:pt idx="164">
                  <c:v>42790</c:v>
                </c:pt>
                <c:pt idx="165">
                  <c:v>42797</c:v>
                </c:pt>
                <c:pt idx="166">
                  <c:v>42804</c:v>
                </c:pt>
                <c:pt idx="167">
                  <c:v>42811</c:v>
                </c:pt>
                <c:pt idx="168">
                  <c:v>42818</c:v>
                </c:pt>
                <c:pt idx="169">
                  <c:v>42825</c:v>
                </c:pt>
                <c:pt idx="170">
                  <c:v>42832</c:v>
                </c:pt>
                <c:pt idx="171">
                  <c:v>42839</c:v>
                </c:pt>
                <c:pt idx="172">
                  <c:v>42846</c:v>
                </c:pt>
                <c:pt idx="173">
                  <c:v>42853</c:v>
                </c:pt>
                <c:pt idx="174">
                  <c:v>42860</c:v>
                </c:pt>
                <c:pt idx="175">
                  <c:v>42867</c:v>
                </c:pt>
                <c:pt idx="176">
                  <c:v>42874</c:v>
                </c:pt>
                <c:pt idx="177">
                  <c:v>42881</c:v>
                </c:pt>
                <c:pt idx="178">
                  <c:v>42888</c:v>
                </c:pt>
                <c:pt idx="179">
                  <c:v>42895</c:v>
                </c:pt>
                <c:pt idx="180">
                  <c:v>42902</c:v>
                </c:pt>
                <c:pt idx="181">
                  <c:v>42909</c:v>
                </c:pt>
                <c:pt idx="182">
                  <c:v>42916</c:v>
                </c:pt>
                <c:pt idx="183">
                  <c:v>42923</c:v>
                </c:pt>
                <c:pt idx="184">
                  <c:v>42930</c:v>
                </c:pt>
                <c:pt idx="185">
                  <c:v>42937</c:v>
                </c:pt>
                <c:pt idx="186">
                  <c:v>42944</c:v>
                </c:pt>
                <c:pt idx="187">
                  <c:v>42951</c:v>
                </c:pt>
                <c:pt idx="188">
                  <c:v>42958</c:v>
                </c:pt>
                <c:pt idx="189">
                  <c:v>42965</c:v>
                </c:pt>
                <c:pt idx="190">
                  <c:v>42972</c:v>
                </c:pt>
                <c:pt idx="191">
                  <c:v>42979</c:v>
                </c:pt>
                <c:pt idx="192">
                  <c:v>42986</c:v>
                </c:pt>
                <c:pt idx="193">
                  <c:v>42993</c:v>
                </c:pt>
                <c:pt idx="194">
                  <c:v>43000</c:v>
                </c:pt>
                <c:pt idx="195">
                  <c:v>43007</c:v>
                </c:pt>
                <c:pt idx="196">
                  <c:v>43014</c:v>
                </c:pt>
                <c:pt idx="197">
                  <c:v>43021</c:v>
                </c:pt>
                <c:pt idx="198">
                  <c:v>43028</c:v>
                </c:pt>
                <c:pt idx="199">
                  <c:v>43035</c:v>
                </c:pt>
                <c:pt idx="200">
                  <c:v>43042</c:v>
                </c:pt>
                <c:pt idx="201">
                  <c:v>43049</c:v>
                </c:pt>
                <c:pt idx="202">
                  <c:v>43056</c:v>
                </c:pt>
                <c:pt idx="203">
                  <c:v>43063</c:v>
                </c:pt>
                <c:pt idx="204">
                  <c:v>43070</c:v>
                </c:pt>
                <c:pt idx="205">
                  <c:v>43077</c:v>
                </c:pt>
                <c:pt idx="206">
                  <c:v>43084</c:v>
                </c:pt>
                <c:pt idx="207">
                  <c:v>43091</c:v>
                </c:pt>
                <c:pt idx="208">
                  <c:v>43098</c:v>
                </c:pt>
                <c:pt idx="209">
                  <c:v>43105</c:v>
                </c:pt>
                <c:pt idx="210">
                  <c:v>43112</c:v>
                </c:pt>
                <c:pt idx="211">
                  <c:v>43119</c:v>
                </c:pt>
                <c:pt idx="212">
                  <c:v>43126</c:v>
                </c:pt>
                <c:pt idx="213">
                  <c:v>43133</c:v>
                </c:pt>
                <c:pt idx="214">
                  <c:v>43140</c:v>
                </c:pt>
                <c:pt idx="215">
                  <c:v>43147</c:v>
                </c:pt>
                <c:pt idx="216">
                  <c:v>43154</c:v>
                </c:pt>
                <c:pt idx="217">
                  <c:v>43161</c:v>
                </c:pt>
                <c:pt idx="218">
                  <c:v>43168</c:v>
                </c:pt>
                <c:pt idx="219">
                  <c:v>43175</c:v>
                </c:pt>
                <c:pt idx="220">
                  <c:v>43182</c:v>
                </c:pt>
                <c:pt idx="221">
                  <c:v>43189</c:v>
                </c:pt>
                <c:pt idx="222">
                  <c:v>43196</c:v>
                </c:pt>
                <c:pt idx="223">
                  <c:v>43203</c:v>
                </c:pt>
                <c:pt idx="224">
                  <c:v>43210</c:v>
                </c:pt>
                <c:pt idx="225">
                  <c:v>43217</c:v>
                </c:pt>
                <c:pt idx="226">
                  <c:v>43224</c:v>
                </c:pt>
                <c:pt idx="227">
                  <c:v>43231</c:v>
                </c:pt>
                <c:pt idx="228">
                  <c:v>43238</c:v>
                </c:pt>
                <c:pt idx="229">
                  <c:v>43245</c:v>
                </c:pt>
                <c:pt idx="230">
                  <c:v>43252</c:v>
                </c:pt>
                <c:pt idx="231">
                  <c:v>43259</c:v>
                </c:pt>
                <c:pt idx="232">
                  <c:v>43266</c:v>
                </c:pt>
                <c:pt idx="233">
                  <c:v>43273</c:v>
                </c:pt>
                <c:pt idx="234">
                  <c:v>43280</c:v>
                </c:pt>
                <c:pt idx="235">
                  <c:v>43287</c:v>
                </c:pt>
                <c:pt idx="236">
                  <c:v>43294</c:v>
                </c:pt>
                <c:pt idx="237">
                  <c:v>43301</c:v>
                </c:pt>
                <c:pt idx="238">
                  <c:v>43308</c:v>
                </c:pt>
                <c:pt idx="239">
                  <c:v>43315</c:v>
                </c:pt>
                <c:pt idx="240">
                  <c:v>43322</c:v>
                </c:pt>
                <c:pt idx="241">
                  <c:v>43329</c:v>
                </c:pt>
                <c:pt idx="242">
                  <c:v>43336</c:v>
                </c:pt>
                <c:pt idx="243">
                  <c:v>43343</c:v>
                </c:pt>
                <c:pt idx="244">
                  <c:v>43350</c:v>
                </c:pt>
                <c:pt idx="245">
                  <c:v>43357</c:v>
                </c:pt>
                <c:pt idx="246">
                  <c:v>43364</c:v>
                </c:pt>
                <c:pt idx="247">
                  <c:v>43371</c:v>
                </c:pt>
                <c:pt idx="248">
                  <c:v>43378</c:v>
                </c:pt>
                <c:pt idx="249">
                  <c:v>43385</c:v>
                </c:pt>
                <c:pt idx="250">
                  <c:v>43392</c:v>
                </c:pt>
                <c:pt idx="251">
                  <c:v>43399</c:v>
                </c:pt>
                <c:pt idx="252">
                  <c:v>43406</c:v>
                </c:pt>
                <c:pt idx="253">
                  <c:v>43413</c:v>
                </c:pt>
                <c:pt idx="254">
                  <c:v>43420</c:v>
                </c:pt>
                <c:pt idx="255">
                  <c:v>43427</c:v>
                </c:pt>
                <c:pt idx="256">
                  <c:v>43434</c:v>
                </c:pt>
                <c:pt idx="257">
                  <c:v>43441</c:v>
                </c:pt>
                <c:pt idx="258">
                  <c:v>43448</c:v>
                </c:pt>
                <c:pt idx="259">
                  <c:v>43455</c:v>
                </c:pt>
                <c:pt idx="260">
                  <c:v>43462</c:v>
                </c:pt>
                <c:pt idx="261">
                  <c:v>43469</c:v>
                </c:pt>
                <c:pt idx="262">
                  <c:v>43476</c:v>
                </c:pt>
                <c:pt idx="263">
                  <c:v>43483</c:v>
                </c:pt>
                <c:pt idx="264">
                  <c:v>43490</c:v>
                </c:pt>
                <c:pt idx="265">
                  <c:v>43497</c:v>
                </c:pt>
                <c:pt idx="266">
                  <c:v>43504</c:v>
                </c:pt>
                <c:pt idx="267">
                  <c:v>43511</c:v>
                </c:pt>
                <c:pt idx="268">
                  <c:v>43518</c:v>
                </c:pt>
                <c:pt idx="269">
                  <c:v>43525</c:v>
                </c:pt>
                <c:pt idx="270">
                  <c:v>43532</c:v>
                </c:pt>
                <c:pt idx="271">
                  <c:v>43539</c:v>
                </c:pt>
                <c:pt idx="272">
                  <c:v>43546</c:v>
                </c:pt>
                <c:pt idx="273">
                  <c:v>43553</c:v>
                </c:pt>
                <c:pt idx="274">
                  <c:v>43560</c:v>
                </c:pt>
                <c:pt idx="275">
                  <c:v>43567</c:v>
                </c:pt>
                <c:pt idx="276">
                  <c:v>43574</c:v>
                </c:pt>
                <c:pt idx="277">
                  <c:v>43581</c:v>
                </c:pt>
                <c:pt idx="278">
                  <c:v>43588</c:v>
                </c:pt>
                <c:pt idx="279">
                  <c:v>43595</c:v>
                </c:pt>
                <c:pt idx="280">
                  <c:v>43602</c:v>
                </c:pt>
                <c:pt idx="281">
                  <c:v>43609</c:v>
                </c:pt>
                <c:pt idx="282">
                  <c:v>43616</c:v>
                </c:pt>
                <c:pt idx="283">
                  <c:v>43623</c:v>
                </c:pt>
                <c:pt idx="284">
                  <c:v>43630</c:v>
                </c:pt>
                <c:pt idx="285">
                  <c:v>43637</c:v>
                </c:pt>
                <c:pt idx="286">
                  <c:v>43644</c:v>
                </c:pt>
                <c:pt idx="287">
                  <c:v>43651</c:v>
                </c:pt>
                <c:pt idx="288">
                  <c:v>43658</c:v>
                </c:pt>
                <c:pt idx="289">
                  <c:v>43665</c:v>
                </c:pt>
                <c:pt idx="290">
                  <c:v>43672</c:v>
                </c:pt>
                <c:pt idx="291">
                  <c:v>43679</c:v>
                </c:pt>
                <c:pt idx="292">
                  <c:v>43686</c:v>
                </c:pt>
                <c:pt idx="293">
                  <c:v>43693</c:v>
                </c:pt>
                <c:pt idx="294">
                  <c:v>43700</c:v>
                </c:pt>
                <c:pt idx="295">
                  <c:v>43707</c:v>
                </c:pt>
                <c:pt idx="296">
                  <c:v>43714</c:v>
                </c:pt>
                <c:pt idx="297">
                  <c:v>43721</c:v>
                </c:pt>
                <c:pt idx="298">
                  <c:v>43728</c:v>
                </c:pt>
                <c:pt idx="299">
                  <c:v>43735</c:v>
                </c:pt>
                <c:pt idx="300">
                  <c:v>43742</c:v>
                </c:pt>
                <c:pt idx="301">
                  <c:v>43749</c:v>
                </c:pt>
                <c:pt idx="302">
                  <c:v>43756</c:v>
                </c:pt>
                <c:pt idx="303">
                  <c:v>43763</c:v>
                </c:pt>
                <c:pt idx="304">
                  <c:v>43770</c:v>
                </c:pt>
                <c:pt idx="305">
                  <c:v>43777</c:v>
                </c:pt>
                <c:pt idx="306">
                  <c:v>43784</c:v>
                </c:pt>
                <c:pt idx="307">
                  <c:v>43791</c:v>
                </c:pt>
                <c:pt idx="308">
                  <c:v>43798</c:v>
                </c:pt>
                <c:pt idx="309">
                  <c:v>43805</c:v>
                </c:pt>
                <c:pt idx="310">
                  <c:v>43812</c:v>
                </c:pt>
                <c:pt idx="311">
                  <c:v>43819</c:v>
                </c:pt>
                <c:pt idx="312">
                  <c:v>43826</c:v>
                </c:pt>
                <c:pt idx="313">
                  <c:v>43833</c:v>
                </c:pt>
                <c:pt idx="314">
                  <c:v>43840</c:v>
                </c:pt>
                <c:pt idx="315">
                  <c:v>43847</c:v>
                </c:pt>
                <c:pt idx="316">
                  <c:v>43854</c:v>
                </c:pt>
                <c:pt idx="317">
                  <c:v>43861</c:v>
                </c:pt>
                <c:pt idx="318">
                  <c:v>43868</c:v>
                </c:pt>
                <c:pt idx="319">
                  <c:v>43875</c:v>
                </c:pt>
                <c:pt idx="320">
                  <c:v>43882</c:v>
                </c:pt>
                <c:pt idx="321">
                  <c:v>43889</c:v>
                </c:pt>
                <c:pt idx="322">
                  <c:v>43896</c:v>
                </c:pt>
                <c:pt idx="323">
                  <c:v>43903</c:v>
                </c:pt>
                <c:pt idx="324">
                  <c:v>43910</c:v>
                </c:pt>
                <c:pt idx="325">
                  <c:v>43917</c:v>
                </c:pt>
                <c:pt idx="326">
                  <c:v>43924</c:v>
                </c:pt>
                <c:pt idx="327">
                  <c:v>43931</c:v>
                </c:pt>
                <c:pt idx="328">
                  <c:v>43938</c:v>
                </c:pt>
                <c:pt idx="329">
                  <c:v>43945</c:v>
                </c:pt>
                <c:pt idx="330">
                  <c:v>43952</c:v>
                </c:pt>
                <c:pt idx="331">
                  <c:v>43959</c:v>
                </c:pt>
                <c:pt idx="332">
                  <c:v>43966</c:v>
                </c:pt>
                <c:pt idx="333">
                  <c:v>43973</c:v>
                </c:pt>
                <c:pt idx="334">
                  <c:v>43980</c:v>
                </c:pt>
                <c:pt idx="335">
                  <c:v>43987</c:v>
                </c:pt>
                <c:pt idx="336">
                  <c:v>43994</c:v>
                </c:pt>
                <c:pt idx="337">
                  <c:v>44001</c:v>
                </c:pt>
                <c:pt idx="338">
                  <c:v>44008</c:v>
                </c:pt>
                <c:pt idx="339">
                  <c:v>44015</c:v>
                </c:pt>
                <c:pt idx="340">
                  <c:v>44022</c:v>
                </c:pt>
                <c:pt idx="341">
                  <c:v>44029</c:v>
                </c:pt>
                <c:pt idx="342">
                  <c:v>44036</c:v>
                </c:pt>
                <c:pt idx="343">
                  <c:v>44043</c:v>
                </c:pt>
                <c:pt idx="344">
                  <c:v>44050</c:v>
                </c:pt>
                <c:pt idx="345">
                  <c:v>44057</c:v>
                </c:pt>
                <c:pt idx="346">
                  <c:v>44064</c:v>
                </c:pt>
                <c:pt idx="347">
                  <c:v>44071</c:v>
                </c:pt>
                <c:pt idx="348">
                  <c:v>44078</c:v>
                </c:pt>
                <c:pt idx="349">
                  <c:v>44085</c:v>
                </c:pt>
                <c:pt idx="350">
                  <c:v>44092</c:v>
                </c:pt>
                <c:pt idx="351">
                  <c:v>44099</c:v>
                </c:pt>
                <c:pt idx="352">
                  <c:v>44106</c:v>
                </c:pt>
                <c:pt idx="353">
                  <c:v>44113</c:v>
                </c:pt>
                <c:pt idx="354">
                  <c:v>44120</c:v>
                </c:pt>
                <c:pt idx="355">
                  <c:v>44127</c:v>
                </c:pt>
                <c:pt idx="356">
                  <c:v>44134</c:v>
                </c:pt>
                <c:pt idx="357">
                  <c:v>44141</c:v>
                </c:pt>
                <c:pt idx="358">
                  <c:v>44148</c:v>
                </c:pt>
                <c:pt idx="359">
                  <c:v>44155</c:v>
                </c:pt>
                <c:pt idx="360">
                  <c:v>44162</c:v>
                </c:pt>
                <c:pt idx="361">
                  <c:v>44169</c:v>
                </c:pt>
                <c:pt idx="362">
                  <c:v>44176</c:v>
                </c:pt>
                <c:pt idx="363">
                  <c:v>44183</c:v>
                </c:pt>
                <c:pt idx="364">
                  <c:v>44190</c:v>
                </c:pt>
                <c:pt idx="365">
                  <c:v>44197</c:v>
                </c:pt>
                <c:pt idx="366">
                  <c:v>44204</c:v>
                </c:pt>
                <c:pt idx="367">
                  <c:v>44211</c:v>
                </c:pt>
                <c:pt idx="368">
                  <c:v>44218</c:v>
                </c:pt>
                <c:pt idx="369">
                  <c:v>44225</c:v>
                </c:pt>
                <c:pt idx="370">
                  <c:v>44232</c:v>
                </c:pt>
                <c:pt idx="371">
                  <c:v>44239</c:v>
                </c:pt>
                <c:pt idx="372">
                  <c:v>44246</c:v>
                </c:pt>
                <c:pt idx="373">
                  <c:v>44253</c:v>
                </c:pt>
                <c:pt idx="374">
                  <c:v>44260</c:v>
                </c:pt>
                <c:pt idx="375">
                  <c:v>44267</c:v>
                </c:pt>
                <c:pt idx="376">
                  <c:v>44274</c:v>
                </c:pt>
                <c:pt idx="377">
                  <c:v>44281</c:v>
                </c:pt>
                <c:pt idx="378">
                  <c:v>44288</c:v>
                </c:pt>
                <c:pt idx="379">
                  <c:v>44295</c:v>
                </c:pt>
                <c:pt idx="380">
                  <c:v>44302</c:v>
                </c:pt>
                <c:pt idx="381">
                  <c:v>44309</c:v>
                </c:pt>
                <c:pt idx="382">
                  <c:v>44316</c:v>
                </c:pt>
                <c:pt idx="383">
                  <c:v>44323</c:v>
                </c:pt>
                <c:pt idx="384">
                  <c:v>44330</c:v>
                </c:pt>
                <c:pt idx="385">
                  <c:v>44337</c:v>
                </c:pt>
                <c:pt idx="386">
                  <c:v>44344</c:v>
                </c:pt>
                <c:pt idx="387">
                  <c:v>44351</c:v>
                </c:pt>
                <c:pt idx="388">
                  <c:v>44358</c:v>
                </c:pt>
                <c:pt idx="389">
                  <c:v>44365</c:v>
                </c:pt>
                <c:pt idx="390">
                  <c:v>44372</c:v>
                </c:pt>
                <c:pt idx="391">
                  <c:v>44379</c:v>
                </c:pt>
                <c:pt idx="392">
                  <c:v>44386</c:v>
                </c:pt>
                <c:pt idx="393">
                  <c:v>44393</c:v>
                </c:pt>
                <c:pt idx="394">
                  <c:v>44400</c:v>
                </c:pt>
                <c:pt idx="395">
                  <c:v>44407</c:v>
                </c:pt>
                <c:pt idx="396">
                  <c:v>44414</c:v>
                </c:pt>
                <c:pt idx="397">
                  <c:v>44421</c:v>
                </c:pt>
                <c:pt idx="398">
                  <c:v>44428</c:v>
                </c:pt>
                <c:pt idx="399">
                  <c:v>44435</c:v>
                </c:pt>
                <c:pt idx="400">
                  <c:v>44442</c:v>
                </c:pt>
                <c:pt idx="401">
                  <c:v>44449</c:v>
                </c:pt>
                <c:pt idx="402">
                  <c:v>44456</c:v>
                </c:pt>
                <c:pt idx="403">
                  <c:v>44463</c:v>
                </c:pt>
                <c:pt idx="404">
                  <c:v>44470</c:v>
                </c:pt>
                <c:pt idx="405">
                  <c:v>44477</c:v>
                </c:pt>
                <c:pt idx="406">
                  <c:v>44484</c:v>
                </c:pt>
                <c:pt idx="407">
                  <c:v>44491</c:v>
                </c:pt>
                <c:pt idx="408">
                  <c:v>44498</c:v>
                </c:pt>
                <c:pt idx="409">
                  <c:v>44505</c:v>
                </c:pt>
                <c:pt idx="410">
                  <c:v>44512</c:v>
                </c:pt>
                <c:pt idx="411">
                  <c:v>44519</c:v>
                </c:pt>
                <c:pt idx="412">
                  <c:v>44526</c:v>
                </c:pt>
                <c:pt idx="413">
                  <c:v>44533</c:v>
                </c:pt>
                <c:pt idx="414">
                  <c:v>44540</c:v>
                </c:pt>
                <c:pt idx="415">
                  <c:v>44547</c:v>
                </c:pt>
                <c:pt idx="416">
                  <c:v>44554</c:v>
                </c:pt>
                <c:pt idx="417">
                  <c:v>44561</c:v>
                </c:pt>
                <c:pt idx="418">
                  <c:v>44568</c:v>
                </c:pt>
                <c:pt idx="419">
                  <c:v>44575</c:v>
                </c:pt>
                <c:pt idx="420">
                  <c:v>44582</c:v>
                </c:pt>
                <c:pt idx="421">
                  <c:v>44589</c:v>
                </c:pt>
                <c:pt idx="422">
                  <c:v>44596</c:v>
                </c:pt>
                <c:pt idx="423">
                  <c:v>44603</c:v>
                </c:pt>
                <c:pt idx="424">
                  <c:v>44610</c:v>
                </c:pt>
              </c:numCache>
            </c:numRef>
          </c:cat>
          <c:val>
            <c:numRef>
              <c:f>'регулирование экспорта'!$C$30:$PK$30</c:f>
              <c:numCache>
                <c:formatCode>General</c:formatCode>
                <c:ptCount val="425"/>
                <c:pt idx="0">
                  <c:v>7600</c:v>
                </c:pt>
                <c:pt idx="1">
                  <c:v>7600</c:v>
                </c:pt>
                <c:pt idx="2">
                  <c:v>7600</c:v>
                </c:pt>
                <c:pt idx="3">
                  <c:v>7600</c:v>
                </c:pt>
                <c:pt idx="4">
                  <c:v>7600</c:v>
                </c:pt>
                <c:pt idx="5">
                  <c:v>7600</c:v>
                </c:pt>
                <c:pt idx="6">
                  <c:v>7600</c:v>
                </c:pt>
                <c:pt idx="7">
                  <c:v>7600</c:v>
                </c:pt>
                <c:pt idx="8">
                  <c:v>7600</c:v>
                </c:pt>
                <c:pt idx="9">
                  <c:v>7600</c:v>
                </c:pt>
                <c:pt idx="10">
                  <c:v>7600</c:v>
                </c:pt>
                <c:pt idx="11">
                  <c:v>7800</c:v>
                </c:pt>
                <c:pt idx="12">
                  <c:v>8100</c:v>
                </c:pt>
                <c:pt idx="13">
                  <c:v>8400</c:v>
                </c:pt>
                <c:pt idx="14">
                  <c:v>8500</c:v>
                </c:pt>
                <c:pt idx="15">
                  <c:v>8500</c:v>
                </c:pt>
                <c:pt idx="16">
                  <c:v>8700</c:v>
                </c:pt>
                <c:pt idx="17">
                  <c:v>8800</c:v>
                </c:pt>
                <c:pt idx="18">
                  <c:v>8900</c:v>
                </c:pt>
                <c:pt idx="19">
                  <c:v>9100</c:v>
                </c:pt>
                <c:pt idx="20">
                  <c:v>9100</c:v>
                </c:pt>
                <c:pt idx="21">
                  <c:v>9100</c:v>
                </c:pt>
                <c:pt idx="22">
                  <c:v>9100</c:v>
                </c:pt>
                <c:pt idx="23">
                  <c:v>9100</c:v>
                </c:pt>
                <c:pt idx="24">
                  <c:v>9100</c:v>
                </c:pt>
                <c:pt idx="25">
                  <c:v>8900</c:v>
                </c:pt>
                <c:pt idx="26">
                  <c:v>8900</c:v>
                </c:pt>
                <c:pt idx="27">
                  <c:v>8200</c:v>
                </c:pt>
                <c:pt idx="28">
                  <c:v>7700</c:v>
                </c:pt>
                <c:pt idx="29">
                  <c:v>6700</c:v>
                </c:pt>
                <c:pt idx="30">
                  <c:v>6500</c:v>
                </c:pt>
                <c:pt idx="31">
                  <c:v>6500</c:v>
                </c:pt>
                <c:pt idx="32">
                  <c:v>6800</c:v>
                </c:pt>
                <c:pt idx="33">
                  <c:v>6800</c:v>
                </c:pt>
                <c:pt idx="34">
                  <c:v>6900</c:v>
                </c:pt>
                <c:pt idx="35">
                  <c:v>7100</c:v>
                </c:pt>
                <c:pt idx="36">
                  <c:v>7200</c:v>
                </c:pt>
                <c:pt idx="37">
                  <c:v>7700</c:v>
                </c:pt>
                <c:pt idx="38">
                  <c:v>7700</c:v>
                </c:pt>
                <c:pt idx="39">
                  <c:v>7700</c:v>
                </c:pt>
                <c:pt idx="40">
                  <c:v>7700</c:v>
                </c:pt>
                <c:pt idx="41">
                  <c:v>7700</c:v>
                </c:pt>
                <c:pt idx="42">
                  <c:v>7800</c:v>
                </c:pt>
                <c:pt idx="43">
                  <c:v>7900</c:v>
                </c:pt>
                <c:pt idx="44">
                  <c:v>8000</c:v>
                </c:pt>
                <c:pt idx="45">
                  <c:v>8600</c:v>
                </c:pt>
                <c:pt idx="46">
                  <c:v>9300</c:v>
                </c:pt>
                <c:pt idx="47">
                  <c:v>9900</c:v>
                </c:pt>
                <c:pt idx="48">
                  <c:v>10400</c:v>
                </c:pt>
                <c:pt idx="49">
                  <c:v>10800</c:v>
                </c:pt>
                <c:pt idx="50">
                  <c:v>11200</c:v>
                </c:pt>
                <c:pt idx="51">
                  <c:v>11000</c:v>
                </c:pt>
                <c:pt idx="52">
                  <c:v>11000</c:v>
                </c:pt>
                <c:pt idx="53">
                  <c:v>11000</c:v>
                </c:pt>
                <c:pt idx="54">
                  <c:v>11000</c:v>
                </c:pt>
                <c:pt idx="55">
                  <c:v>11000</c:v>
                </c:pt>
                <c:pt idx="56">
                  <c:v>11000</c:v>
                </c:pt>
                <c:pt idx="57">
                  <c:v>11000</c:v>
                </c:pt>
                <c:pt idx="58">
                  <c:v>11000</c:v>
                </c:pt>
                <c:pt idx="59">
                  <c:v>11000</c:v>
                </c:pt>
                <c:pt idx="60">
                  <c:v>11000</c:v>
                </c:pt>
                <c:pt idx="61">
                  <c:v>10800</c:v>
                </c:pt>
                <c:pt idx="62">
                  <c:v>10800</c:v>
                </c:pt>
                <c:pt idx="63">
                  <c:v>10500</c:v>
                </c:pt>
                <c:pt idx="64">
                  <c:v>10500</c:v>
                </c:pt>
                <c:pt idx="65">
                  <c:v>10400</c:v>
                </c:pt>
                <c:pt idx="66">
                  <c:v>10400</c:v>
                </c:pt>
                <c:pt idx="67">
                  <c:v>10000</c:v>
                </c:pt>
                <c:pt idx="68">
                  <c:v>9800</c:v>
                </c:pt>
                <c:pt idx="69">
                  <c:v>9800</c:v>
                </c:pt>
                <c:pt idx="70">
                  <c:v>9700</c:v>
                </c:pt>
                <c:pt idx="71">
                  <c:v>9700</c:v>
                </c:pt>
                <c:pt idx="72">
                  <c:v>9700</c:v>
                </c:pt>
                <c:pt idx="73">
                  <c:v>9700</c:v>
                </c:pt>
                <c:pt idx="74">
                  <c:v>9700</c:v>
                </c:pt>
                <c:pt idx="75">
                  <c:v>9700</c:v>
                </c:pt>
                <c:pt idx="76">
                  <c:v>9500</c:v>
                </c:pt>
                <c:pt idx="77">
                  <c:v>9200</c:v>
                </c:pt>
                <c:pt idx="78">
                  <c:v>9200</c:v>
                </c:pt>
                <c:pt idx="79">
                  <c:v>9200</c:v>
                </c:pt>
                <c:pt idx="80">
                  <c:v>9000</c:v>
                </c:pt>
                <c:pt idx="81">
                  <c:v>9000</c:v>
                </c:pt>
                <c:pt idx="82">
                  <c:v>9000</c:v>
                </c:pt>
                <c:pt idx="83">
                  <c:v>9000</c:v>
                </c:pt>
                <c:pt idx="84">
                  <c:v>9200</c:v>
                </c:pt>
                <c:pt idx="85">
                  <c:v>9200</c:v>
                </c:pt>
                <c:pt idx="86">
                  <c:v>9600</c:v>
                </c:pt>
                <c:pt idx="87">
                  <c:v>9600</c:v>
                </c:pt>
                <c:pt idx="88">
                  <c:v>9600</c:v>
                </c:pt>
                <c:pt idx="89">
                  <c:v>10000</c:v>
                </c:pt>
                <c:pt idx="90">
                  <c:v>10100</c:v>
                </c:pt>
                <c:pt idx="91">
                  <c:v>10100</c:v>
                </c:pt>
                <c:pt idx="92">
                  <c:v>10200</c:v>
                </c:pt>
                <c:pt idx="93">
                  <c:v>10400</c:v>
                </c:pt>
                <c:pt idx="94">
                  <c:v>10400</c:v>
                </c:pt>
                <c:pt idx="95">
                  <c:v>10400</c:v>
                </c:pt>
                <c:pt idx="96">
                  <c:v>10600</c:v>
                </c:pt>
                <c:pt idx="97">
                  <c:v>10600</c:v>
                </c:pt>
                <c:pt idx="98">
                  <c:v>10600</c:v>
                </c:pt>
                <c:pt idx="99">
                  <c:v>10600</c:v>
                </c:pt>
                <c:pt idx="100">
                  <c:v>10600</c:v>
                </c:pt>
                <c:pt idx="101">
                  <c:v>10500</c:v>
                </c:pt>
                <c:pt idx="102">
                  <c:v>10500</c:v>
                </c:pt>
                <c:pt idx="103">
                  <c:v>10500</c:v>
                </c:pt>
                <c:pt idx="104">
                  <c:v>10500</c:v>
                </c:pt>
                <c:pt idx="105">
                  <c:v>10500</c:v>
                </c:pt>
                <c:pt idx="106">
                  <c:v>10500</c:v>
                </c:pt>
                <c:pt idx="107">
                  <c:v>10500</c:v>
                </c:pt>
                <c:pt idx="108">
                  <c:v>10800</c:v>
                </c:pt>
                <c:pt idx="109">
                  <c:v>10800</c:v>
                </c:pt>
                <c:pt idx="110">
                  <c:v>10800</c:v>
                </c:pt>
                <c:pt idx="111">
                  <c:v>10800</c:v>
                </c:pt>
                <c:pt idx="112">
                  <c:v>10800</c:v>
                </c:pt>
                <c:pt idx="113">
                  <c:v>10800</c:v>
                </c:pt>
                <c:pt idx="114">
                  <c:v>10800</c:v>
                </c:pt>
                <c:pt idx="115">
                  <c:v>10800</c:v>
                </c:pt>
                <c:pt idx="116">
                  <c:v>10800</c:v>
                </c:pt>
                <c:pt idx="117">
                  <c:v>10800</c:v>
                </c:pt>
                <c:pt idx="118">
                  <c:v>10800</c:v>
                </c:pt>
                <c:pt idx="119">
                  <c:v>10800</c:v>
                </c:pt>
                <c:pt idx="120">
                  <c:v>10800</c:v>
                </c:pt>
                <c:pt idx="121">
                  <c:v>10800</c:v>
                </c:pt>
                <c:pt idx="122">
                  <c:v>10800</c:v>
                </c:pt>
                <c:pt idx="123">
                  <c:v>10800</c:v>
                </c:pt>
                <c:pt idx="124">
                  <c:v>10900</c:v>
                </c:pt>
                <c:pt idx="125">
                  <c:v>11000</c:v>
                </c:pt>
                <c:pt idx="126">
                  <c:v>11000</c:v>
                </c:pt>
                <c:pt idx="127">
                  <c:v>11200</c:v>
                </c:pt>
                <c:pt idx="128">
                  <c:v>11400</c:v>
                </c:pt>
                <c:pt idx="129">
                  <c:v>12000</c:v>
                </c:pt>
                <c:pt idx="130">
                  <c:v>11800</c:v>
                </c:pt>
                <c:pt idx="131">
                  <c:v>11500</c:v>
                </c:pt>
                <c:pt idx="132">
                  <c:v>10500</c:v>
                </c:pt>
                <c:pt idx="133">
                  <c:v>9600</c:v>
                </c:pt>
                <c:pt idx="134">
                  <c:v>9400</c:v>
                </c:pt>
                <c:pt idx="135">
                  <c:v>9400</c:v>
                </c:pt>
                <c:pt idx="136">
                  <c:v>9400</c:v>
                </c:pt>
                <c:pt idx="137">
                  <c:v>10000</c:v>
                </c:pt>
                <c:pt idx="138">
                  <c:v>10000</c:v>
                </c:pt>
                <c:pt idx="139">
                  <c:v>10000</c:v>
                </c:pt>
                <c:pt idx="140">
                  <c:v>10200</c:v>
                </c:pt>
                <c:pt idx="141">
                  <c:v>10200</c:v>
                </c:pt>
                <c:pt idx="142">
                  <c:v>10400</c:v>
                </c:pt>
                <c:pt idx="143">
                  <c:v>10400</c:v>
                </c:pt>
                <c:pt idx="144">
                  <c:v>10600</c:v>
                </c:pt>
                <c:pt idx="145">
                  <c:v>10800</c:v>
                </c:pt>
                <c:pt idx="146">
                  <c:v>10800</c:v>
                </c:pt>
                <c:pt idx="147">
                  <c:v>10600</c:v>
                </c:pt>
                <c:pt idx="148">
                  <c:v>11000</c:v>
                </c:pt>
                <c:pt idx="149">
                  <c:v>11000</c:v>
                </c:pt>
                <c:pt idx="150">
                  <c:v>11000</c:v>
                </c:pt>
                <c:pt idx="151">
                  <c:v>11000</c:v>
                </c:pt>
                <c:pt idx="152">
                  <c:v>11000</c:v>
                </c:pt>
                <c:pt idx="153">
                  <c:v>11300</c:v>
                </c:pt>
                <c:pt idx="154">
                  <c:v>11300</c:v>
                </c:pt>
                <c:pt idx="155">
                  <c:v>11300</c:v>
                </c:pt>
                <c:pt idx="156">
                  <c:v>11300</c:v>
                </c:pt>
                <c:pt idx="157">
                  <c:v>11300</c:v>
                </c:pt>
                <c:pt idx="158">
                  <c:v>11300</c:v>
                </c:pt>
                <c:pt idx="159">
                  <c:v>10800</c:v>
                </c:pt>
                <c:pt idx="160">
                  <c:v>10600</c:v>
                </c:pt>
                <c:pt idx="161">
                  <c:v>10600</c:v>
                </c:pt>
                <c:pt idx="162">
                  <c:v>10600</c:v>
                </c:pt>
                <c:pt idx="163">
                  <c:v>10600</c:v>
                </c:pt>
                <c:pt idx="164">
                  <c:v>10600</c:v>
                </c:pt>
                <c:pt idx="165">
                  <c:v>10600</c:v>
                </c:pt>
                <c:pt idx="166">
                  <c:v>10600</c:v>
                </c:pt>
                <c:pt idx="167">
                  <c:v>10400</c:v>
                </c:pt>
                <c:pt idx="168">
                  <c:v>10200</c:v>
                </c:pt>
                <c:pt idx="169">
                  <c:v>10200</c:v>
                </c:pt>
                <c:pt idx="170">
                  <c:v>10200</c:v>
                </c:pt>
                <c:pt idx="171">
                  <c:v>10200</c:v>
                </c:pt>
                <c:pt idx="172">
                  <c:v>10000</c:v>
                </c:pt>
                <c:pt idx="173">
                  <c:v>9600</c:v>
                </c:pt>
                <c:pt idx="174">
                  <c:v>9600</c:v>
                </c:pt>
                <c:pt idx="175">
                  <c:v>9500</c:v>
                </c:pt>
                <c:pt idx="176">
                  <c:v>9500</c:v>
                </c:pt>
                <c:pt idx="177">
                  <c:v>9500</c:v>
                </c:pt>
                <c:pt idx="178">
                  <c:v>9900</c:v>
                </c:pt>
                <c:pt idx="179">
                  <c:v>9900</c:v>
                </c:pt>
                <c:pt idx="180">
                  <c:v>9900</c:v>
                </c:pt>
                <c:pt idx="181">
                  <c:v>9900</c:v>
                </c:pt>
                <c:pt idx="182">
                  <c:v>9900</c:v>
                </c:pt>
                <c:pt idx="183">
                  <c:v>9900</c:v>
                </c:pt>
                <c:pt idx="184">
                  <c:v>9900</c:v>
                </c:pt>
                <c:pt idx="185">
                  <c:v>9600</c:v>
                </c:pt>
                <c:pt idx="186">
                  <c:v>9600</c:v>
                </c:pt>
                <c:pt idx="187">
                  <c:v>9600</c:v>
                </c:pt>
                <c:pt idx="188">
                  <c:v>9600</c:v>
                </c:pt>
                <c:pt idx="189">
                  <c:v>9600</c:v>
                </c:pt>
                <c:pt idx="190">
                  <c:v>9400</c:v>
                </c:pt>
                <c:pt idx="191">
                  <c:v>9400</c:v>
                </c:pt>
                <c:pt idx="192">
                  <c:v>9000</c:v>
                </c:pt>
                <c:pt idx="193">
                  <c:v>8500</c:v>
                </c:pt>
                <c:pt idx="194">
                  <c:v>8500</c:v>
                </c:pt>
                <c:pt idx="195">
                  <c:v>8500</c:v>
                </c:pt>
                <c:pt idx="196">
                  <c:v>8500</c:v>
                </c:pt>
                <c:pt idx="197">
                  <c:v>8500</c:v>
                </c:pt>
                <c:pt idx="198">
                  <c:v>8500</c:v>
                </c:pt>
                <c:pt idx="199">
                  <c:v>8500</c:v>
                </c:pt>
                <c:pt idx="200">
                  <c:v>8700</c:v>
                </c:pt>
                <c:pt idx="201">
                  <c:v>8700</c:v>
                </c:pt>
                <c:pt idx="202">
                  <c:v>8700</c:v>
                </c:pt>
                <c:pt idx="203">
                  <c:v>8700</c:v>
                </c:pt>
                <c:pt idx="204">
                  <c:v>8700</c:v>
                </c:pt>
                <c:pt idx="205">
                  <c:v>8700</c:v>
                </c:pt>
                <c:pt idx="206">
                  <c:v>8700</c:v>
                </c:pt>
                <c:pt idx="207">
                  <c:v>8700</c:v>
                </c:pt>
                <c:pt idx="208">
                  <c:v>8700</c:v>
                </c:pt>
                <c:pt idx="209">
                  <c:v>8700</c:v>
                </c:pt>
                <c:pt idx="210">
                  <c:v>8700</c:v>
                </c:pt>
                <c:pt idx="211">
                  <c:v>8800</c:v>
                </c:pt>
                <c:pt idx="212">
                  <c:v>8800</c:v>
                </c:pt>
                <c:pt idx="213">
                  <c:v>8800</c:v>
                </c:pt>
                <c:pt idx="214">
                  <c:v>8800</c:v>
                </c:pt>
                <c:pt idx="215">
                  <c:v>8800</c:v>
                </c:pt>
                <c:pt idx="216">
                  <c:v>8800</c:v>
                </c:pt>
                <c:pt idx="217">
                  <c:v>8900</c:v>
                </c:pt>
                <c:pt idx="218">
                  <c:v>8900</c:v>
                </c:pt>
                <c:pt idx="219">
                  <c:v>9000</c:v>
                </c:pt>
                <c:pt idx="220">
                  <c:v>9000</c:v>
                </c:pt>
                <c:pt idx="221">
                  <c:v>9000</c:v>
                </c:pt>
                <c:pt idx="222">
                  <c:v>8900</c:v>
                </c:pt>
                <c:pt idx="223">
                  <c:v>9000</c:v>
                </c:pt>
                <c:pt idx="224">
                  <c:v>9000</c:v>
                </c:pt>
                <c:pt idx="225">
                  <c:v>9000</c:v>
                </c:pt>
                <c:pt idx="226">
                  <c:v>9000</c:v>
                </c:pt>
                <c:pt idx="227">
                  <c:v>9000</c:v>
                </c:pt>
                <c:pt idx="228">
                  <c:v>10500</c:v>
                </c:pt>
                <c:pt idx="229">
                  <c:v>10600</c:v>
                </c:pt>
                <c:pt idx="230">
                  <c:v>10700</c:v>
                </c:pt>
                <c:pt idx="231">
                  <c:v>11000</c:v>
                </c:pt>
                <c:pt idx="232">
                  <c:v>11000</c:v>
                </c:pt>
                <c:pt idx="233">
                  <c:v>11200</c:v>
                </c:pt>
                <c:pt idx="234">
                  <c:v>11200</c:v>
                </c:pt>
                <c:pt idx="235">
                  <c:v>11200</c:v>
                </c:pt>
                <c:pt idx="236">
                  <c:v>11200</c:v>
                </c:pt>
                <c:pt idx="237">
                  <c:v>10000</c:v>
                </c:pt>
                <c:pt idx="238">
                  <c:v>10000</c:v>
                </c:pt>
                <c:pt idx="239">
                  <c:v>10000</c:v>
                </c:pt>
                <c:pt idx="240">
                  <c:v>11700</c:v>
                </c:pt>
                <c:pt idx="241">
                  <c:v>11600</c:v>
                </c:pt>
                <c:pt idx="242">
                  <c:v>11500</c:v>
                </c:pt>
                <c:pt idx="243">
                  <c:v>11400</c:v>
                </c:pt>
                <c:pt idx="244">
                  <c:v>11300</c:v>
                </c:pt>
                <c:pt idx="245">
                  <c:v>11400</c:v>
                </c:pt>
                <c:pt idx="246">
                  <c:v>11300</c:v>
                </c:pt>
                <c:pt idx="247">
                  <c:v>11500</c:v>
                </c:pt>
                <c:pt idx="248">
                  <c:v>12000</c:v>
                </c:pt>
                <c:pt idx="249">
                  <c:v>12200</c:v>
                </c:pt>
                <c:pt idx="250">
                  <c:v>12300</c:v>
                </c:pt>
                <c:pt idx="251">
                  <c:v>12400</c:v>
                </c:pt>
                <c:pt idx="252">
                  <c:v>12500</c:v>
                </c:pt>
                <c:pt idx="253">
                  <c:v>12500</c:v>
                </c:pt>
                <c:pt idx="254">
                  <c:v>12500</c:v>
                </c:pt>
                <c:pt idx="255">
                  <c:v>12500</c:v>
                </c:pt>
                <c:pt idx="256">
                  <c:v>12800</c:v>
                </c:pt>
                <c:pt idx="257">
                  <c:v>13000</c:v>
                </c:pt>
                <c:pt idx="258">
                  <c:v>13200</c:v>
                </c:pt>
                <c:pt idx="259">
                  <c:v>13300</c:v>
                </c:pt>
                <c:pt idx="260">
                  <c:v>13300</c:v>
                </c:pt>
                <c:pt idx="261">
                  <c:v>13300</c:v>
                </c:pt>
                <c:pt idx="262">
                  <c:v>13300</c:v>
                </c:pt>
                <c:pt idx="263">
                  <c:v>13800</c:v>
                </c:pt>
                <c:pt idx="264">
                  <c:v>14000</c:v>
                </c:pt>
                <c:pt idx="265">
                  <c:v>14000</c:v>
                </c:pt>
                <c:pt idx="266">
                  <c:v>14100</c:v>
                </c:pt>
                <c:pt idx="267">
                  <c:v>14400</c:v>
                </c:pt>
                <c:pt idx="268">
                  <c:v>14600</c:v>
                </c:pt>
                <c:pt idx="269">
                  <c:v>14700</c:v>
                </c:pt>
                <c:pt idx="270">
                  <c:v>14600</c:v>
                </c:pt>
                <c:pt idx="271">
                  <c:v>14500</c:v>
                </c:pt>
                <c:pt idx="272">
                  <c:v>14400</c:v>
                </c:pt>
                <c:pt idx="273">
                  <c:v>14300</c:v>
                </c:pt>
                <c:pt idx="274">
                  <c:v>14300</c:v>
                </c:pt>
                <c:pt idx="275">
                  <c:v>13800</c:v>
                </c:pt>
                <c:pt idx="276">
                  <c:v>13800</c:v>
                </c:pt>
                <c:pt idx="277">
                  <c:v>13800</c:v>
                </c:pt>
                <c:pt idx="278">
                  <c:v>13800</c:v>
                </c:pt>
                <c:pt idx="279">
                  <c:v>13800</c:v>
                </c:pt>
                <c:pt idx="280">
                  <c:v>13700</c:v>
                </c:pt>
                <c:pt idx="281">
                  <c:v>13600</c:v>
                </c:pt>
                <c:pt idx="282">
                  <c:v>13600</c:v>
                </c:pt>
                <c:pt idx="283">
                  <c:v>13400</c:v>
                </c:pt>
                <c:pt idx="284">
                  <c:v>13400</c:v>
                </c:pt>
                <c:pt idx="285">
                  <c:v>13400</c:v>
                </c:pt>
                <c:pt idx="286">
                  <c:v>13400</c:v>
                </c:pt>
                <c:pt idx="287">
                  <c:v>13300</c:v>
                </c:pt>
                <c:pt idx="288">
                  <c:v>12800</c:v>
                </c:pt>
                <c:pt idx="289">
                  <c:v>11700</c:v>
                </c:pt>
                <c:pt idx="290">
                  <c:v>10200</c:v>
                </c:pt>
                <c:pt idx="291">
                  <c:v>10200</c:v>
                </c:pt>
                <c:pt idx="292">
                  <c:v>10500</c:v>
                </c:pt>
                <c:pt idx="293">
                  <c:v>10700</c:v>
                </c:pt>
                <c:pt idx="294">
                  <c:v>10700</c:v>
                </c:pt>
                <c:pt idx="295">
                  <c:v>10800</c:v>
                </c:pt>
                <c:pt idx="296">
                  <c:v>11000</c:v>
                </c:pt>
                <c:pt idx="297">
                  <c:v>11000</c:v>
                </c:pt>
                <c:pt idx="298">
                  <c:v>11000</c:v>
                </c:pt>
                <c:pt idx="299">
                  <c:v>11000</c:v>
                </c:pt>
                <c:pt idx="300">
                  <c:v>11200</c:v>
                </c:pt>
                <c:pt idx="301">
                  <c:v>11200</c:v>
                </c:pt>
                <c:pt idx="302">
                  <c:v>11400</c:v>
                </c:pt>
                <c:pt idx="303">
                  <c:v>11500</c:v>
                </c:pt>
                <c:pt idx="304">
                  <c:v>11700</c:v>
                </c:pt>
                <c:pt idx="305">
                  <c:v>11700</c:v>
                </c:pt>
                <c:pt idx="306">
                  <c:v>11700</c:v>
                </c:pt>
                <c:pt idx="307">
                  <c:v>11800</c:v>
                </c:pt>
                <c:pt idx="308">
                  <c:v>11800</c:v>
                </c:pt>
                <c:pt idx="309">
                  <c:v>11800</c:v>
                </c:pt>
                <c:pt idx="310">
                  <c:v>12000</c:v>
                </c:pt>
                <c:pt idx="311">
                  <c:v>12000</c:v>
                </c:pt>
                <c:pt idx="312">
                  <c:v>12100</c:v>
                </c:pt>
                <c:pt idx="313">
                  <c:v>12100</c:v>
                </c:pt>
                <c:pt idx="314">
                  <c:v>12100</c:v>
                </c:pt>
                <c:pt idx="315">
                  <c:v>12400</c:v>
                </c:pt>
                <c:pt idx="316">
                  <c:v>12500</c:v>
                </c:pt>
                <c:pt idx="317">
                  <c:v>12600</c:v>
                </c:pt>
                <c:pt idx="318">
                  <c:v>12700</c:v>
                </c:pt>
                <c:pt idx="319">
                  <c:v>13000</c:v>
                </c:pt>
                <c:pt idx="320">
                  <c:v>13000</c:v>
                </c:pt>
                <c:pt idx="321">
                  <c:v>13000</c:v>
                </c:pt>
                <c:pt idx="322">
                  <c:v>12900</c:v>
                </c:pt>
                <c:pt idx="323">
                  <c:v>13100</c:v>
                </c:pt>
                <c:pt idx="324">
                  <c:v>13300</c:v>
                </c:pt>
                <c:pt idx="325">
                  <c:v>13500</c:v>
                </c:pt>
                <c:pt idx="326">
                  <c:v>13600</c:v>
                </c:pt>
                <c:pt idx="327">
                  <c:v>13800</c:v>
                </c:pt>
                <c:pt idx="328">
                  <c:v>13800</c:v>
                </c:pt>
                <c:pt idx="329">
                  <c:v>13900</c:v>
                </c:pt>
                <c:pt idx="330">
                  <c:v>14500</c:v>
                </c:pt>
                <c:pt idx="331">
                  <c:v>14500</c:v>
                </c:pt>
                <c:pt idx="332">
                  <c:v>14800</c:v>
                </c:pt>
                <c:pt idx="333">
                  <c:v>15000</c:v>
                </c:pt>
                <c:pt idx="334">
                  <c:v>15200</c:v>
                </c:pt>
                <c:pt idx="335">
                  <c:v>15200</c:v>
                </c:pt>
                <c:pt idx="336">
                  <c:v>15400</c:v>
                </c:pt>
                <c:pt idx="337">
                  <c:v>15400</c:v>
                </c:pt>
                <c:pt idx="338">
                  <c:v>15300</c:v>
                </c:pt>
                <c:pt idx="339">
                  <c:v>15300</c:v>
                </c:pt>
                <c:pt idx="340">
                  <c:v>15200</c:v>
                </c:pt>
                <c:pt idx="341">
                  <c:v>12600</c:v>
                </c:pt>
                <c:pt idx="342">
                  <c:v>12700</c:v>
                </c:pt>
                <c:pt idx="343">
                  <c:v>12600</c:v>
                </c:pt>
                <c:pt idx="344">
                  <c:v>12600</c:v>
                </c:pt>
                <c:pt idx="345">
                  <c:v>12800</c:v>
                </c:pt>
                <c:pt idx="346">
                  <c:v>13000</c:v>
                </c:pt>
                <c:pt idx="347">
                  <c:v>13000</c:v>
                </c:pt>
                <c:pt idx="348">
                  <c:v>13100</c:v>
                </c:pt>
                <c:pt idx="349">
                  <c:v>13300</c:v>
                </c:pt>
                <c:pt idx="350">
                  <c:v>13600</c:v>
                </c:pt>
                <c:pt idx="351">
                  <c:v>14000</c:v>
                </c:pt>
                <c:pt idx="352">
                  <c:v>14200</c:v>
                </c:pt>
                <c:pt idx="353">
                  <c:v>14600</c:v>
                </c:pt>
                <c:pt idx="354">
                  <c:v>14800</c:v>
                </c:pt>
                <c:pt idx="355">
                  <c:v>15400</c:v>
                </c:pt>
                <c:pt idx="356">
                  <c:v>15700</c:v>
                </c:pt>
                <c:pt idx="357">
                  <c:v>16300</c:v>
                </c:pt>
                <c:pt idx="358">
                  <c:v>16400</c:v>
                </c:pt>
                <c:pt idx="359">
                  <c:v>16500</c:v>
                </c:pt>
                <c:pt idx="360">
                  <c:v>16800</c:v>
                </c:pt>
                <c:pt idx="361">
                  <c:v>17200</c:v>
                </c:pt>
                <c:pt idx="362">
                  <c:v>17300</c:v>
                </c:pt>
                <c:pt idx="363">
                  <c:v>16500</c:v>
                </c:pt>
                <c:pt idx="364">
                  <c:v>16500</c:v>
                </c:pt>
                <c:pt idx="365">
                  <c:v>16500</c:v>
                </c:pt>
                <c:pt idx="366">
                  <c:v>16500</c:v>
                </c:pt>
                <c:pt idx="367">
                  <c:v>16400</c:v>
                </c:pt>
                <c:pt idx="368">
                  <c:v>16600</c:v>
                </c:pt>
                <c:pt idx="369">
                  <c:v>16300</c:v>
                </c:pt>
                <c:pt idx="370">
                  <c:v>16100</c:v>
                </c:pt>
                <c:pt idx="371">
                  <c:v>16000</c:v>
                </c:pt>
                <c:pt idx="372">
                  <c:v>15700</c:v>
                </c:pt>
                <c:pt idx="373">
                  <c:v>15200</c:v>
                </c:pt>
                <c:pt idx="374">
                  <c:v>15200</c:v>
                </c:pt>
                <c:pt idx="375">
                  <c:v>15100</c:v>
                </c:pt>
                <c:pt idx="376">
                  <c:v>15100</c:v>
                </c:pt>
                <c:pt idx="377">
                  <c:v>15100</c:v>
                </c:pt>
                <c:pt idx="378">
                  <c:v>15000</c:v>
                </c:pt>
                <c:pt idx="379">
                  <c:v>15000</c:v>
                </c:pt>
                <c:pt idx="380">
                  <c:v>15000</c:v>
                </c:pt>
                <c:pt idx="381">
                  <c:v>15100</c:v>
                </c:pt>
                <c:pt idx="382">
                  <c:v>15200</c:v>
                </c:pt>
                <c:pt idx="383">
                  <c:v>15200</c:v>
                </c:pt>
                <c:pt idx="384">
                  <c:v>15400</c:v>
                </c:pt>
                <c:pt idx="385">
                  <c:v>15500</c:v>
                </c:pt>
                <c:pt idx="386">
                  <c:v>15700</c:v>
                </c:pt>
                <c:pt idx="387">
                  <c:v>15800</c:v>
                </c:pt>
                <c:pt idx="388">
                  <c:v>15800</c:v>
                </c:pt>
                <c:pt idx="389">
                  <c:v>15700</c:v>
                </c:pt>
                <c:pt idx="390">
                  <c:v>15400</c:v>
                </c:pt>
                <c:pt idx="391">
                  <c:v>15100</c:v>
                </c:pt>
                <c:pt idx="392">
                  <c:v>15000</c:v>
                </c:pt>
                <c:pt idx="393">
                  <c:v>14900</c:v>
                </c:pt>
                <c:pt idx="394">
                  <c:v>14400</c:v>
                </c:pt>
                <c:pt idx="395">
                  <c:v>13500</c:v>
                </c:pt>
                <c:pt idx="396">
                  <c:v>13500</c:v>
                </c:pt>
                <c:pt idx="397">
                  <c:v>15200</c:v>
                </c:pt>
                <c:pt idx="398">
                  <c:v>15500</c:v>
                </c:pt>
                <c:pt idx="399">
                  <c:v>15800</c:v>
                </c:pt>
                <c:pt idx="400">
                  <c:v>16400</c:v>
                </c:pt>
                <c:pt idx="401">
                  <c:v>16500</c:v>
                </c:pt>
                <c:pt idx="402">
                  <c:v>16800</c:v>
                </c:pt>
                <c:pt idx="403">
                  <c:v>16900</c:v>
                </c:pt>
                <c:pt idx="404">
                  <c:v>17200</c:v>
                </c:pt>
                <c:pt idx="405">
                  <c:v>17400</c:v>
                </c:pt>
                <c:pt idx="406">
                  <c:v>17500</c:v>
                </c:pt>
                <c:pt idx="407">
                  <c:v>17600</c:v>
                </c:pt>
                <c:pt idx="408">
                  <c:v>17600</c:v>
                </c:pt>
                <c:pt idx="409">
                  <c:v>17500</c:v>
                </c:pt>
                <c:pt idx="410">
                  <c:v>17600</c:v>
                </c:pt>
                <c:pt idx="411">
                  <c:v>17600</c:v>
                </c:pt>
                <c:pt idx="412">
                  <c:v>17600</c:v>
                </c:pt>
                <c:pt idx="413">
                  <c:v>17600</c:v>
                </c:pt>
                <c:pt idx="414">
                  <c:v>17500</c:v>
                </c:pt>
                <c:pt idx="415">
                  <c:v>17400</c:v>
                </c:pt>
                <c:pt idx="416">
                  <c:v>17400</c:v>
                </c:pt>
                <c:pt idx="417">
                  <c:v>17400</c:v>
                </c:pt>
                <c:pt idx="418">
                  <c:v>17400</c:v>
                </c:pt>
                <c:pt idx="419">
                  <c:v>17400</c:v>
                </c:pt>
                <c:pt idx="420">
                  <c:v>17400</c:v>
                </c:pt>
                <c:pt idx="421">
                  <c:v>17500</c:v>
                </c:pt>
                <c:pt idx="422">
                  <c:v>17400</c:v>
                </c:pt>
                <c:pt idx="423">
                  <c:v>17300</c:v>
                </c:pt>
                <c:pt idx="424">
                  <c:v>17200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10-45BD-B055-E94781550FCF}"/>
            </c:ext>
          </c:extLst>
        </c:ser>
        <c:ser>
          <c:idx val="3"/>
          <c:order val="3"/>
          <c:tx>
            <c:strRef>
              <c:f>'регулирование экспорта'!$A$32</c:f>
              <c:strCache>
                <c:ptCount val="1"/>
                <c:pt idx="0">
                  <c:v>Пшеница 3 класса (спрос, Carriage Paid To, Сибирский федеральный округ)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'регулирование экспорта'!$C$2:$PK$2</c:f>
              <c:numCache>
                <c:formatCode>dd/mm/yy;@</c:formatCode>
                <c:ptCount val="425"/>
                <c:pt idx="0">
                  <c:v>41642</c:v>
                </c:pt>
                <c:pt idx="1">
                  <c:v>41649</c:v>
                </c:pt>
                <c:pt idx="2">
                  <c:v>41656</c:v>
                </c:pt>
                <c:pt idx="3">
                  <c:v>41663</c:v>
                </c:pt>
                <c:pt idx="4">
                  <c:v>41670</c:v>
                </c:pt>
                <c:pt idx="5">
                  <c:v>41677</c:v>
                </c:pt>
                <c:pt idx="6">
                  <c:v>41684</c:v>
                </c:pt>
                <c:pt idx="7">
                  <c:v>41691</c:v>
                </c:pt>
                <c:pt idx="8">
                  <c:v>41698</c:v>
                </c:pt>
                <c:pt idx="9">
                  <c:v>41705</c:v>
                </c:pt>
                <c:pt idx="10">
                  <c:v>41712</c:v>
                </c:pt>
                <c:pt idx="11">
                  <c:v>41719</c:v>
                </c:pt>
                <c:pt idx="12">
                  <c:v>41726</c:v>
                </c:pt>
                <c:pt idx="13">
                  <c:v>41733</c:v>
                </c:pt>
                <c:pt idx="14">
                  <c:v>41740</c:v>
                </c:pt>
                <c:pt idx="15">
                  <c:v>41747</c:v>
                </c:pt>
                <c:pt idx="16">
                  <c:v>41754</c:v>
                </c:pt>
                <c:pt idx="17">
                  <c:v>41761</c:v>
                </c:pt>
                <c:pt idx="18">
                  <c:v>41768</c:v>
                </c:pt>
                <c:pt idx="19">
                  <c:v>41775</c:v>
                </c:pt>
                <c:pt idx="20">
                  <c:v>41782</c:v>
                </c:pt>
                <c:pt idx="21">
                  <c:v>41789</c:v>
                </c:pt>
                <c:pt idx="22">
                  <c:v>41796</c:v>
                </c:pt>
                <c:pt idx="23">
                  <c:v>41803</c:v>
                </c:pt>
                <c:pt idx="24">
                  <c:v>41810</c:v>
                </c:pt>
                <c:pt idx="25">
                  <c:v>41817</c:v>
                </c:pt>
                <c:pt idx="26">
                  <c:v>41824</c:v>
                </c:pt>
                <c:pt idx="27">
                  <c:v>41831</c:v>
                </c:pt>
                <c:pt idx="28">
                  <c:v>41838</c:v>
                </c:pt>
                <c:pt idx="29">
                  <c:v>41845</c:v>
                </c:pt>
                <c:pt idx="30">
                  <c:v>41852</c:v>
                </c:pt>
                <c:pt idx="31">
                  <c:v>41859</c:v>
                </c:pt>
                <c:pt idx="32">
                  <c:v>41866</c:v>
                </c:pt>
                <c:pt idx="33">
                  <c:v>41873</c:v>
                </c:pt>
                <c:pt idx="34">
                  <c:v>41880</c:v>
                </c:pt>
                <c:pt idx="35">
                  <c:v>41887</c:v>
                </c:pt>
                <c:pt idx="36">
                  <c:v>41894</c:v>
                </c:pt>
                <c:pt idx="37">
                  <c:v>41901</c:v>
                </c:pt>
                <c:pt idx="38">
                  <c:v>41908</c:v>
                </c:pt>
                <c:pt idx="39">
                  <c:v>41915</c:v>
                </c:pt>
                <c:pt idx="40">
                  <c:v>41922</c:v>
                </c:pt>
                <c:pt idx="41">
                  <c:v>41929</c:v>
                </c:pt>
                <c:pt idx="42">
                  <c:v>41936</c:v>
                </c:pt>
                <c:pt idx="43">
                  <c:v>41943</c:v>
                </c:pt>
                <c:pt idx="44">
                  <c:v>41950</c:v>
                </c:pt>
                <c:pt idx="45">
                  <c:v>41957</c:v>
                </c:pt>
                <c:pt idx="46">
                  <c:v>41964</c:v>
                </c:pt>
                <c:pt idx="47">
                  <c:v>41971</c:v>
                </c:pt>
                <c:pt idx="48">
                  <c:v>41978</c:v>
                </c:pt>
                <c:pt idx="49">
                  <c:v>41985</c:v>
                </c:pt>
                <c:pt idx="50">
                  <c:v>41992</c:v>
                </c:pt>
                <c:pt idx="51">
                  <c:v>41999</c:v>
                </c:pt>
                <c:pt idx="52">
                  <c:v>42006</c:v>
                </c:pt>
                <c:pt idx="53">
                  <c:v>42013</c:v>
                </c:pt>
                <c:pt idx="54">
                  <c:v>42020</c:v>
                </c:pt>
                <c:pt idx="55">
                  <c:v>42027</c:v>
                </c:pt>
                <c:pt idx="56">
                  <c:v>42034</c:v>
                </c:pt>
                <c:pt idx="57">
                  <c:v>42041</c:v>
                </c:pt>
                <c:pt idx="58">
                  <c:v>42048</c:v>
                </c:pt>
                <c:pt idx="59">
                  <c:v>42055</c:v>
                </c:pt>
                <c:pt idx="60">
                  <c:v>42062</c:v>
                </c:pt>
                <c:pt idx="61">
                  <c:v>42069</c:v>
                </c:pt>
                <c:pt idx="62">
                  <c:v>42076</c:v>
                </c:pt>
                <c:pt idx="63">
                  <c:v>42083</c:v>
                </c:pt>
                <c:pt idx="64">
                  <c:v>42090</c:v>
                </c:pt>
                <c:pt idx="65">
                  <c:v>42097</c:v>
                </c:pt>
                <c:pt idx="66">
                  <c:v>42104</c:v>
                </c:pt>
                <c:pt idx="67">
                  <c:v>42111</c:v>
                </c:pt>
                <c:pt idx="68">
                  <c:v>42118</c:v>
                </c:pt>
                <c:pt idx="69">
                  <c:v>42125</c:v>
                </c:pt>
                <c:pt idx="70">
                  <c:v>42132</c:v>
                </c:pt>
                <c:pt idx="71">
                  <c:v>42139</c:v>
                </c:pt>
                <c:pt idx="72">
                  <c:v>42146</c:v>
                </c:pt>
                <c:pt idx="73">
                  <c:v>42153</c:v>
                </c:pt>
                <c:pt idx="74">
                  <c:v>42160</c:v>
                </c:pt>
                <c:pt idx="75">
                  <c:v>42167</c:v>
                </c:pt>
                <c:pt idx="76">
                  <c:v>42174</c:v>
                </c:pt>
                <c:pt idx="77">
                  <c:v>42181</c:v>
                </c:pt>
                <c:pt idx="78">
                  <c:v>42188</c:v>
                </c:pt>
                <c:pt idx="79">
                  <c:v>42195</c:v>
                </c:pt>
                <c:pt idx="80">
                  <c:v>42202</c:v>
                </c:pt>
                <c:pt idx="81">
                  <c:v>42209</c:v>
                </c:pt>
                <c:pt idx="82">
                  <c:v>42216</c:v>
                </c:pt>
                <c:pt idx="83">
                  <c:v>42223</c:v>
                </c:pt>
                <c:pt idx="84">
                  <c:v>42230</c:v>
                </c:pt>
                <c:pt idx="85">
                  <c:v>42237</c:v>
                </c:pt>
                <c:pt idx="86">
                  <c:v>42244</c:v>
                </c:pt>
                <c:pt idx="87">
                  <c:v>42251</c:v>
                </c:pt>
                <c:pt idx="88">
                  <c:v>42258</c:v>
                </c:pt>
                <c:pt idx="89">
                  <c:v>42265</c:v>
                </c:pt>
                <c:pt idx="90">
                  <c:v>42272</c:v>
                </c:pt>
                <c:pt idx="91">
                  <c:v>42279</c:v>
                </c:pt>
                <c:pt idx="92">
                  <c:v>42286</c:v>
                </c:pt>
                <c:pt idx="93">
                  <c:v>42293</c:v>
                </c:pt>
                <c:pt idx="94">
                  <c:v>42300</c:v>
                </c:pt>
                <c:pt idx="95">
                  <c:v>42307</c:v>
                </c:pt>
                <c:pt idx="96">
                  <c:v>42314</c:v>
                </c:pt>
                <c:pt idx="97">
                  <c:v>42321</c:v>
                </c:pt>
                <c:pt idx="98">
                  <c:v>42328</c:v>
                </c:pt>
                <c:pt idx="99">
                  <c:v>42335</c:v>
                </c:pt>
                <c:pt idx="100">
                  <c:v>42342</c:v>
                </c:pt>
                <c:pt idx="101">
                  <c:v>42349</c:v>
                </c:pt>
                <c:pt idx="102">
                  <c:v>42356</c:v>
                </c:pt>
                <c:pt idx="103">
                  <c:v>42363</c:v>
                </c:pt>
                <c:pt idx="104">
                  <c:v>42370</c:v>
                </c:pt>
                <c:pt idx="105">
                  <c:v>42377</c:v>
                </c:pt>
                <c:pt idx="106">
                  <c:v>42384</c:v>
                </c:pt>
                <c:pt idx="107">
                  <c:v>42391</c:v>
                </c:pt>
                <c:pt idx="108">
                  <c:v>42398</c:v>
                </c:pt>
                <c:pt idx="109">
                  <c:v>42405</c:v>
                </c:pt>
                <c:pt idx="110">
                  <c:v>42412</c:v>
                </c:pt>
                <c:pt idx="111">
                  <c:v>42419</c:v>
                </c:pt>
                <c:pt idx="112">
                  <c:v>42426</c:v>
                </c:pt>
                <c:pt idx="113">
                  <c:v>42433</c:v>
                </c:pt>
                <c:pt idx="114">
                  <c:v>42440</c:v>
                </c:pt>
                <c:pt idx="115">
                  <c:v>42447</c:v>
                </c:pt>
                <c:pt idx="116">
                  <c:v>42454</c:v>
                </c:pt>
                <c:pt idx="117">
                  <c:v>42461</c:v>
                </c:pt>
                <c:pt idx="118">
                  <c:v>42468</c:v>
                </c:pt>
                <c:pt idx="119">
                  <c:v>42475</c:v>
                </c:pt>
                <c:pt idx="120">
                  <c:v>42482</c:v>
                </c:pt>
                <c:pt idx="121">
                  <c:v>42489</c:v>
                </c:pt>
                <c:pt idx="122">
                  <c:v>42496</c:v>
                </c:pt>
                <c:pt idx="123">
                  <c:v>42503</c:v>
                </c:pt>
                <c:pt idx="124">
                  <c:v>42510</c:v>
                </c:pt>
                <c:pt idx="125">
                  <c:v>42517</c:v>
                </c:pt>
                <c:pt idx="126">
                  <c:v>42524</c:v>
                </c:pt>
                <c:pt idx="127">
                  <c:v>42531</c:v>
                </c:pt>
                <c:pt idx="128">
                  <c:v>42538</c:v>
                </c:pt>
                <c:pt idx="129">
                  <c:v>42545</c:v>
                </c:pt>
                <c:pt idx="130">
                  <c:v>42552</c:v>
                </c:pt>
                <c:pt idx="131">
                  <c:v>42559</c:v>
                </c:pt>
                <c:pt idx="132">
                  <c:v>42566</c:v>
                </c:pt>
                <c:pt idx="133">
                  <c:v>42573</c:v>
                </c:pt>
                <c:pt idx="134">
                  <c:v>42580</c:v>
                </c:pt>
                <c:pt idx="135">
                  <c:v>42587</c:v>
                </c:pt>
                <c:pt idx="136">
                  <c:v>42594</c:v>
                </c:pt>
                <c:pt idx="137">
                  <c:v>42601</c:v>
                </c:pt>
                <c:pt idx="138">
                  <c:v>42608</c:v>
                </c:pt>
                <c:pt idx="139">
                  <c:v>42615</c:v>
                </c:pt>
                <c:pt idx="140">
                  <c:v>42622</c:v>
                </c:pt>
                <c:pt idx="141">
                  <c:v>42629</c:v>
                </c:pt>
                <c:pt idx="142">
                  <c:v>42636</c:v>
                </c:pt>
                <c:pt idx="143">
                  <c:v>42643</c:v>
                </c:pt>
                <c:pt idx="144">
                  <c:v>42650</c:v>
                </c:pt>
                <c:pt idx="145">
                  <c:v>42657</c:v>
                </c:pt>
                <c:pt idx="146">
                  <c:v>42664</c:v>
                </c:pt>
                <c:pt idx="147">
                  <c:v>42671</c:v>
                </c:pt>
                <c:pt idx="148">
                  <c:v>42678</c:v>
                </c:pt>
                <c:pt idx="149">
                  <c:v>42685</c:v>
                </c:pt>
                <c:pt idx="150">
                  <c:v>42692</c:v>
                </c:pt>
                <c:pt idx="151">
                  <c:v>42699</c:v>
                </c:pt>
                <c:pt idx="152">
                  <c:v>42706</c:v>
                </c:pt>
                <c:pt idx="153">
                  <c:v>42713</c:v>
                </c:pt>
                <c:pt idx="154">
                  <c:v>42720</c:v>
                </c:pt>
                <c:pt idx="155">
                  <c:v>42727</c:v>
                </c:pt>
                <c:pt idx="156">
                  <c:v>42734</c:v>
                </c:pt>
                <c:pt idx="157">
                  <c:v>42741</c:v>
                </c:pt>
                <c:pt idx="158">
                  <c:v>42748</c:v>
                </c:pt>
                <c:pt idx="159">
                  <c:v>42755</c:v>
                </c:pt>
                <c:pt idx="160">
                  <c:v>42762</c:v>
                </c:pt>
                <c:pt idx="161">
                  <c:v>42769</c:v>
                </c:pt>
                <c:pt idx="162">
                  <c:v>42776</c:v>
                </c:pt>
                <c:pt idx="163">
                  <c:v>42783</c:v>
                </c:pt>
                <c:pt idx="164">
                  <c:v>42790</c:v>
                </c:pt>
                <c:pt idx="165">
                  <c:v>42797</c:v>
                </c:pt>
                <c:pt idx="166">
                  <c:v>42804</c:v>
                </c:pt>
                <c:pt idx="167">
                  <c:v>42811</c:v>
                </c:pt>
                <c:pt idx="168">
                  <c:v>42818</c:v>
                </c:pt>
                <c:pt idx="169">
                  <c:v>42825</c:v>
                </c:pt>
                <c:pt idx="170">
                  <c:v>42832</c:v>
                </c:pt>
                <c:pt idx="171">
                  <c:v>42839</c:v>
                </c:pt>
                <c:pt idx="172">
                  <c:v>42846</c:v>
                </c:pt>
                <c:pt idx="173">
                  <c:v>42853</c:v>
                </c:pt>
                <c:pt idx="174">
                  <c:v>42860</c:v>
                </c:pt>
                <c:pt idx="175">
                  <c:v>42867</c:v>
                </c:pt>
                <c:pt idx="176">
                  <c:v>42874</c:v>
                </c:pt>
                <c:pt idx="177">
                  <c:v>42881</c:v>
                </c:pt>
                <c:pt idx="178">
                  <c:v>42888</c:v>
                </c:pt>
                <c:pt idx="179">
                  <c:v>42895</c:v>
                </c:pt>
                <c:pt idx="180">
                  <c:v>42902</c:v>
                </c:pt>
                <c:pt idx="181">
                  <c:v>42909</c:v>
                </c:pt>
                <c:pt idx="182">
                  <c:v>42916</c:v>
                </c:pt>
                <c:pt idx="183">
                  <c:v>42923</c:v>
                </c:pt>
                <c:pt idx="184">
                  <c:v>42930</c:v>
                </c:pt>
                <c:pt idx="185">
                  <c:v>42937</c:v>
                </c:pt>
                <c:pt idx="186">
                  <c:v>42944</c:v>
                </c:pt>
                <c:pt idx="187">
                  <c:v>42951</c:v>
                </c:pt>
                <c:pt idx="188">
                  <c:v>42958</c:v>
                </c:pt>
                <c:pt idx="189">
                  <c:v>42965</c:v>
                </c:pt>
                <c:pt idx="190">
                  <c:v>42972</c:v>
                </c:pt>
                <c:pt idx="191">
                  <c:v>42979</c:v>
                </c:pt>
                <c:pt idx="192">
                  <c:v>42986</c:v>
                </c:pt>
                <c:pt idx="193">
                  <c:v>42993</c:v>
                </c:pt>
                <c:pt idx="194">
                  <c:v>43000</c:v>
                </c:pt>
                <c:pt idx="195">
                  <c:v>43007</c:v>
                </c:pt>
                <c:pt idx="196">
                  <c:v>43014</c:v>
                </c:pt>
                <c:pt idx="197">
                  <c:v>43021</c:v>
                </c:pt>
                <c:pt idx="198">
                  <c:v>43028</c:v>
                </c:pt>
                <c:pt idx="199">
                  <c:v>43035</c:v>
                </c:pt>
                <c:pt idx="200">
                  <c:v>43042</c:v>
                </c:pt>
                <c:pt idx="201">
                  <c:v>43049</c:v>
                </c:pt>
                <c:pt idx="202">
                  <c:v>43056</c:v>
                </c:pt>
                <c:pt idx="203">
                  <c:v>43063</c:v>
                </c:pt>
                <c:pt idx="204">
                  <c:v>43070</c:v>
                </c:pt>
                <c:pt idx="205">
                  <c:v>43077</c:v>
                </c:pt>
                <c:pt idx="206">
                  <c:v>43084</c:v>
                </c:pt>
                <c:pt idx="207">
                  <c:v>43091</c:v>
                </c:pt>
                <c:pt idx="208">
                  <c:v>43098</c:v>
                </c:pt>
                <c:pt idx="209">
                  <c:v>43105</c:v>
                </c:pt>
                <c:pt idx="210">
                  <c:v>43112</c:v>
                </c:pt>
                <c:pt idx="211">
                  <c:v>43119</c:v>
                </c:pt>
                <c:pt idx="212">
                  <c:v>43126</c:v>
                </c:pt>
                <c:pt idx="213">
                  <c:v>43133</c:v>
                </c:pt>
                <c:pt idx="214">
                  <c:v>43140</c:v>
                </c:pt>
                <c:pt idx="215">
                  <c:v>43147</c:v>
                </c:pt>
                <c:pt idx="216">
                  <c:v>43154</c:v>
                </c:pt>
                <c:pt idx="217">
                  <c:v>43161</c:v>
                </c:pt>
                <c:pt idx="218">
                  <c:v>43168</c:v>
                </c:pt>
                <c:pt idx="219">
                  <c:v>43175</c:v>
                </c:pt>
                <c:pt idx="220">
                  <c:v>43182</c:v>
                </c:pt>
                <c:pt idx="221">
                  <c:v>43189</c:v>
                </c:pt>
                <c:pt idx="222">
                  <c:v>43196</c:v>
                </c:pt>
                <c:pt idx="223">
                  <c:v>43203</c:v>
                </c:pt>
                <c:pt idx="224">
                  <c:v>43210</c:v>
                </c:pt>
                <c:pt idx="225">
                  <c:v>43217</c:v>
                </c:pt>
                <c:pt idx="226">
                  <c:v>43224</c:v>
                </c:pt>
                <c:pt idx="227">
                  <c:v>43231</c:v>
                </c:pt>
                <c:pt idx="228">
                  <c:v>43238</c:v>
                </c:pt>
                <c:pt idx="229">
                  <c:v>43245</c:v>
                </c:pt>
                <c:pt idx="230">
                  <c:v>43252</c:v>
                </c:pt>
                <c:pt idx="231">
                  <c:v>43259</c:v>
                </c:pt>
                <c:pt idx="232">
                  <c:v>43266</c:v>
                </c:pt>
                <c:pt idx="233">
                  <c:v>43273</c:v>
                </c:pt>
                <c:pt idx="234">
                  <c:v>43280</c:v>
                </c:pt>
                <c:pt idx="235">
                  <c:v>43287</c:v>
                </c:pt>
                <c:pt idx="236">
                  <c:v>43294</c:v>
                </c:pt>
                <c:pt idx="237">
                  <c:v>43301</c:v>
                </c:pt>
                <c:pt idx="238">
                  <c:v>43308</c:v>
                </c:pt>
                <c:pt idx="239">
                  <c:v>43315</c:v>
                </c:pt>
                <c:pt idx="240">
                  <c:v>43322</c:v>
                </c:pt>
                <c:pt idx="241">
                  <c:v>43329</c:v>
                </c:pt>
                <c:pt idx="242">
                  <c:v>43336</c:v>
                </c:pt>
                <c:pt idx="243">
                  <c:v>43343</c:v>
                </c:pt>
                <c:pt idx="244">
                  <c:v>43350</c:v>
                </c:pt>
                <c:pt idx="245">
                  <c:v>43357</c:v>
                </c:pt>
                <c:pt idx="246">
                  <c:v>43364</c:v>
                </c:pt>
                <c:pt idx="247">
                  <c:v>43371</c:v>
                </c:pt>
                <c:pt idx="248">
                  <c:v>43378</c:v>
                </c:pt>
                <c:pt idx="249">
                  <c:v>43385</c:v>
                </c:pt>
                <c:pt idx="250">
                  <c:v>43392</c:v>
                </c:pt>
                <c:pt idx="251">
                  <c:v>43399</c:v>
                </c:pt>
                <c:pt idx="252">
                  <c:v>43406</c:v>
                </c:pt>
                <c:pt idx="253">
                  <c:v>43413</c:v>
                </c:pt>
                <c:pt idx="254">
                  <c:v>43420</c:v>
                </c:pt>
                <c:pt idx="255">
                  <c:v>43427</c:v>
                </c:pt>
                <c:pt idx="256">
                  <c:v>43434</c:v>
                </c:pt>
                <c:pt idx="257">
                  <c:v>43441</c:v>
                </c:pt>
                <c:pt idx="258">
                  <c:v>43448</c:v>
                </c:pt>
                <c:pt idx="259">
                  <c:v>43455</c:v>
                </c:pt>
                <c:pt idx="260">
                  <c:v>43462</c:v>
                </c:pt>
                <c:pt idx="261">
                  <c:v>43469</c:v>
                </c:pt>
                <c:pt idx="262">
                  <c:v>43476</c:v>
                </c:pt>
                <c:pt idx="263">
                  <c:v>43483</c:v>
                </c:pt>
                <c:pt idx="264">
                  <c:v>43490</c:v>
                </c:pt>
                <c:pt idx="265">
                  <c:v>43497</c:v>
                </c:pt>
                <c:pt idx="266">
                  <c:v>43504</c:v>
                </c:pt>
                <c:pt idx="267">
                  <c:v>43511</c:v>
                </c:pt>
                <c:pt idx="268">
                  <c:v>43518</c:v>
                </c:pt>
                <c:pt idx="269">
                  <c:v>43525</c:v>
                </c:pt>
                <c:pt idx="270">
                  <c:v>43532</c:v>
                </c:pt>
                <c:pt idx="271">
                  <c:v>43539</c:v>
                </c:pt>
                <c:pt idx="272">
                  <c:v>43546</c:v>
                </c:pt>
                <c:pt idx="273">
                  <c:v>43553</c:v>
                </c:pt>
                <c:pt idx="274">
                  <c:v>43560</c:v>
                </c:pt>
                <c:pt idx="275">
                  <c:v>43567</c:v>
                </c:pt>
                <c:pt idx="276">
                  <c:v>43574</c:v>
                </c:pt>
                <c:pt idx="277">
                  <c:v>43581</c:v>
                </c:pt>
                <c:pt idx="278">
                  <c:v>43588</c:v>
                </c:pt>
                <c:pt idx="279">
                  <c:v>43595</c:v>
                </c:pt>
                <c:pt idx="280">
                  <c:v>43602</c:v>
                </c:pt>
                <c:pt idx="281">
                  <c:v>43609</c:v>
                </c:pt>
                <c:pt idx="282">
                  <c:v>43616</c:v>
                </c:pt>
                <c:pt idx="283">
                  <c:v>43623</c:v>
                </c:pt>
                <c:pt idx="284">
                  <c:v>43630</c:v>
                </c:pt>
                <c:pt idx="285">
                  <c:v>43637</c:v>
                </c:pt>
                <c:pt idx="286">
                  <c:v>43644</c:v>
                </c:pt>
                <c:pt idx="287">
                  <c:v>43651</c:v>
                </c:pt>
                <c:pt idx="288">
                  <c:v>43658</c:v>
                </c:pt>
                <c:pt idx="289">
                  <c:v>43665</c:v>
                </c:pt>
                <c:pt idx="290">
                  <c:v>43672</c:v>
                </c:pt>
                <c:pt idx="291">
                  <c:v>43679</c:v>
                </c:pt>
                <c:pt idx="292">
                  <c:v>43686</c:v>
                </c:pt>
                <c:pt idx="293">
                  <c:v>43693</c:v>
                </c:pt>
                <c:pt idx="294">
                  <c:v>43700</c:v>
                </c:pt>
                <c:pt idx="295">
                  <c:v>43707</c:v>
                </c:pt>
                <c:pt idx="296">
                  <c:v>43714</c:v>
                </c:pt>
                <c:pt idx="297">
                  <c:v>43721</c:v>
                </c:pt>
                <c:pt idx="298">
                  <c:v>43728</c:v>
                </c:pt>
                <c:pt idx="299">
                  <c:v>43735</c:v>
                </c:pt>
                <c:pt idx="300">
                  <c:v>43742</c:v>
                </c:pt>
                <c:pt idx="301">
                  <c:v>43749</c:v>
                </c:pt>
                <c:pt idx="302">
                  <c:v>43756</c:v>
                </c:pt>
                <c:pt idx="303">
                  <c:v>43763</c:v>
                </c:pt>
                <c:pt idx="304">
                  <c:v>43770</c:v>
                </c:pt>
                <c:pt idx="305">
                  <c:v>43777</c:v>
                </c:pt>
                <c:pt idx="306">
                  <c:v>43784</c:v>
                </c:pt>
                <c:pt idx="307">
                  <c:v>43791</c:v>
                </c:pt>
                <c:pt idx="308">
                  <c:v>43798</c:v>
                </c:pt>
                <c:pt idx="309">
                  <c:v>43805</c:v>
                </c:pt>
                <c:pt idx="310">
                  <c:v>43812</c:v>
                </c:pt>
                <c:pt idx="311">
                  <c:v>43819</c:v>
                </c:pt>
                <c:pt idx="312">
                  <c:v>43826</c:v>
                </c:pt>
                <c:pt idx="313">
                  <c:v>43833</c:v>
                </c:pt>
                <c:pt idx="314">
                  <c:v>43840</c:v>
                </c:pt>
                <c:pt idx="315">
                  <c:v>43847</c:v>
                </c:pt>
                <c:pt idx="316">
                  <c:v>43854</c:v>
                </c:pt>
                <c:pt idx="317">
                  <c:v>43861</c:v>
                </c:pt>
                <c:pt idx="318">
                  <c:v>43868</c:v>
                </c:pt>
                <c:pt idx="319">
                  <c:v>43875</c:v>
                </c:pt>
                <c:pt idx="320">
                  <c:v>43882</c:v>
                </c:pt>
                <c:pt idx="321">
                  <c:v>43889</c:v>
                </c:pt>
                <c:pt idx="322">
                  <c:v>43896</c:v>
                </c:pt>
                <c:pt idx="323">
                  <c:v>43903</c:v>
                </c:pt>
                <c:pt idx="324">
                  <c:v>43910</c:v>
                </c:pt>
                <c:pt idx="325">
                  <c:v>43917</c:v>
                </c:pt>
                <c:pt idx="326">
                  <c:v>43924</c:v>
                </c:pt>
                <c:pt idx="327">
                  <c:v>43931</c:v>
                </c:pt>
                <c:pt idx="328">
                  <c:v>43938</c:v>
                </c:pt>
                <c:pt idx="329">
                  <c:v>43945</c:v>
                </c:pt>
                <c:pt idx="330">
                  <c:v>43952</c:v>
                </c:pt>
                <c:pt idx="331">
                  <c:v>43959</c:v>
                </c:pt>
                <c:pt idx="332">
                  <c:v>43966</c:v>
                </c:pt>
                <c:pt idx="333">
                  <c:v>43973</c:v>
                </c:pt>
                <c:pt idx="334">
                  <c:v>43980</c:v>
                </c:pt>
                <c:pt idx="335">
                  <c:v>43987</c:v>
                </c:pt>
                <c:pt idx="336">
                  <c:v>43994</c:v>
                </c:pt>
                <c:pt idx="337">
                  <c:v>44001</c:v>
                </c:pt>
                <c:pt idx="338">
                  <c:v>44008</c:v>
                </c:pt>
                <c:pt idx="339">
                  <c:v>44015</c:v>
                </c:pt>
                <c:pt idx="340">
                  <c:v>44022</c:v>
                </c:pt>
                <c:pt idx="341">
                  <c:v>44029</c:v>
                </c:pt>
                <c:pt idx="342">
                  <c:v>44036</c:v>
                </c:pt>
                <c:pt idx="343">
                  <c:v>44043</c:v>
                </c:pt>
                <c:pt idx="344">
                  <c:v>44050</c:v>
                </c:pt>
                <c:pt idx="345">
                  <c:v>44057</c:v>
                </c:pt>
                <c:pt idx="346">
                  <c:v>44064</c:v>
                </c:pt>
                <c:pt idx="347">
                  <c:v>44071</c:v>
                </c:pt>
                <c:pt idx="348">
                  <c:v>44078</c:v>
                </c:pt>
                <c:pt idx="349">
                  <c:v>44085</c:v>
                </c:pt>
                <c:pt idx="350">
                  <c:v>44092</c:v>
                </c:pt>
                <c:pt idx="351">
                  <c:v>44099</c:v>
                </c:pt>
                <c:pt idx="352">
                  <c:v>44106</c:v>
                </c:pt>
                <c:pt idx="353">
                  <c:v>44113</c:v>
                </c:pt>
                <c:pt idx="354">
                  <c:v>44120</c:v>
                </c:pt>
                <c:pt idx="355">
                  <c:v>44127</c:v>
                </c:pt>
                <c:pt idx="356">
                  <c:v>44134</c:v>
                </c:pt>
                <c:pt idx="357">
                  <c:v>44141</c:v>
                </c:pt>
                <c:pt idx="358">
                  <c:v>44148</c:v>
                </c:pt>
                <c:pt idx="359">
                  <c:v>44155</c:v>
                </c:pt>
                <c:pt idx="360">
                  <c:v>44162</c:v>
                </c:pt>
                <c:pt idx="361">
                  <c:v>44169</c:v>
                </c:pt>
                <c:pt idx="362">
                  <c:v>44176</c:v>
                </c:pt>
                <c:pt idx="363">
                  <c:v>44183</c:v>
                </c:pt>
                <c:pt idx="364">
                  <c:v>44190</c:v>
                </c:pt>
                <c:pt idx="365">
                  <c:v>44197</c:v>
                </c:pt>
                <c:pt idx="366">
                  <c:v>44204</c:v>
                </c:pt>
                <c:pt idx="367">
                  <c:v>44211</c:v>
                </c:pt>
                <c:pt idx="368">
                  <c:v>44218</c:v>
                </c:pt>
                <c:pt idx="369">
                  <c:v>44225</c:v>
                </c:pt>
                <c:pt idx="370">
                  <c:v>44232</c:v>
                </c:pt>
                <c:pt idx="371">
                  <c:v>44239</c:v>
                </c:pt>
                <c:pt idx="372">
                  <c:v>44246</c:v>
                </c:pt>
                <c:pt idx="373">
                  <c:v>44253</c:v>
                </c:pt>
                <c:pt idx="374">
                  <c:v>44260</c:v>
                </c:pt>
                <c:pt idx="375">
                  <c:v>44267</c:v>
                </c:pt>
                <c:pt idx="376">
                  <c:v>44274</c:v>
                </c:pt>
                <c:pt idx="377">
                  <c:v>44281</c:v>
                </c:pt>
                <c:pt idx="378">
                  <c:v>44288</c:v>
                </c:pt>
                <c:pt idx="379">
                  <c:v>44295</c:v>
                </c:pt>
                <c:pt idx="380">
                  <c:v>44302</c:v>
                </c:pt>
                <c:pt idx="381">
                  <c:v>44309</c:v>
                </c:pt>
                <c:pt idx="382">
                  <c:v>44316</c:v>
                </c:pt>
                <c:pt idx="383">
                  <c:v>44323</c:v>
                </c:pt>
                <c:pt idx="384">
                  <c:v>44330</c:v>
                </c:pt>
                <c:pt idx="385">
                  <c:v>44337</c:v>
                </c:pt>
                <c:pt idx="386">
                  <c:v>44344</c:v>
                </c:pt>
                <c:pt idx="387">
                  <c:v>44351</c:v>
                </c:pt>
                <c:pt idx="388">
                  <c:v>44358</c:v>
                </c:pt>
                <c:pt idx="389">
                  <c:v>44365</c:v>
                </c:pt>
                <c:pt idx="390">
                  <c:v>44372</c:v>
                </c:pt>
                <c:pt idx="391">
                  <c:v>44379</c:v>
                </c:pt>
                <c:pt idx="392">
                  <c:v>44386</c:v>
                </c:pt>
                <c:pt idx="393">
                  <c:v>44393</c:v>
                </c:pt>
                <c:pt idx="394">
                  <c:v>44400</c:v>
                </c:pt>
                <c:pt idx="395">
                  <c:v>44407</c:v>
                </c:pt>
                <c:pt idx="396">
                  <c:v>44414</c:v>
                </c:pt>
                <c:pt idx="397">
                  <c:v>44421</c:v>
                </c:pt>
                <c:pt idx="398">
                  <c:v>44428</c:v>
                </c:pt>
                <c:pt idx="399">
                  <c:v>44435</c:v>
                </c:pt>
                <c:pt idx="400">
                  <c:v>44442</c:v>
                </c:pt>
                <c:pt idx="401">
                  <c:v>44449</c:v>
                </c:pt>
                <c:pt idx="402">
                  <c:v>44456</c:v>
                </c:pt>
                <c:pt idx="403">
                  <c:v>44463</c:v>
                </c:pt>
                <c:pt idx="404">
                  <c:v>44470</c:v>
                </c:pt>
                <c:pt idx="405">
                  <c:v>44477</c:v>
                </c:pt>
                <c:pt idx="406">
                  <c:v>44484</c:v>
                </c:pt>
                <c:pt idx="407">
                  <c:v>44491</c:v>
                </c:pt>
                <c:pt idx="408">
                  <c:v>44498</c:v>
                </c:pt>
                <c:pt idx="409">
                  <c:v>44505</c:v>
                </c:pt>
                <c:pt idx="410">
                  <c:v>44512</c:v>
                </c:pt>
                <c:pt idx="411">
                  <c:v>44519</c:v>
                </c:pt>
                <c:pt idx="412">
                  <c:v>44526</c:v>
                </c:pt>
                <c:pt idx="413">
                  <c:v>44533</c:v>
                </c:pt>
                <c:pt idx="414">
                  <c:v>44540</c:v>
                </c:pt>
                <c:pt idx="415">
                  <c:v>44547</c:v>
                </c:pt>
                <c:pt idx="416">
                  <c:v>44554</c:v>
                </c:pt>
                <c:pt idx="417">
                  <c:v>44561</c:v>
                </c:pt>
                <c:pt idx="418">
                  <c:v>44568</c:v>
                </c:pt>
                <c:pt idx="419">
                  <c:v>44575</c:v>
                </c:pt>
                <c:pt idx="420">
                  <c:v>44582</c:v>
                </c:pt>
                <c:pt idx="421">
                  <c:v>44589</c:v>
                </c:pt>
                <c:pt idx="422">
                  <c:v>44596</c:v>
                </c:pt>
                <c:pt idx="423">
                  <c:v>44603</c:v>
                </c:pt>
                <c:pt idx="424">
                  <c:v>44610</c:v>
                </c:pt>
              </c:numCache>
            </c:numRef>
          </c:cat>
          <c:val>
            <c:numRef>
              <c:f>'регулирование экспорта'!$C$32:$PK$32</c:f>
              <c:numCache>
                <c:formatCode>General</c:formatCode>
                <c:ptCount val="425"/>
                <c:pt idx="0">
                  <c:v>6600</c:v>
                </c:pt>
                <c:pt idx="1">
                  <c:v>6600</c:v>
                </c:pt>
                <c:pt idx="2">
                  <c:v>6600</c:v>
                </c:pt>
                <c:pt idx="3">
                  <c:v>6600</c:v>
                </c:pt>
                <c:pt idx="4">
                  <c:v>6600</c:v>
                </c:pt>
                <c:pt idx="5">
                  <c:v>6700</c:v>
                </c:pt>
                <c:pt idx="6">
                  <c:v>6800</c:v>
                </c:pt>
                <c:pt idx="7">
                  <c:v>6800</c:v>
                </c:pt>
                <c:pt idx="8">
                  <c:v>6800</c:v>
                </c:pt>
                <c:pt idx="9">
                  <c:v>7100</c:v>
                </c:pt>
                <c:pt idx="10">
                  <c:v>7500</c:v>
                </c:pt>
                <c:pt idx="11">
                  <c:v>7800</c:v>
                </c:pt>
                <c:pt idx="12">
                  <c:v>8400</c:v>
                </c:pt>
                <c:pt idx="13">
                  <c:v>8600</c:v>
                </c:pt>
                <c:pt idx="14">
                  <c:v>8800</c:v>
                </c:pt>
                <c:pt idx="15">
                  <c:v>8800</c:v>
                </c:pt>
                <c:pt idx="16">
                  <c:v>8800</c:v>
                </c:pt>
                <c:pt idx="17">
                  <c:v>8900</c:v>
                </c:pt>
                <c:pt idx="18">
                  <c:v>8900</c:v>
                </c:pt>
                <c:pt idx="19">
                  <c:v>9000</c:v>
                </c:pt>
                <c:pt idx="20">
                  <c:v>9000</c:v>
                </c:pt>
                <c:pt idx="21">
                  <c:v>9000</c:v>
                </c:pt>
                <c:pt idx="22">
                  <c:v>9000</c:v>
                </c:pt>
                <c:pt idx="23">
                  <c:v>9000</c:v>
                </c:pt>
                <c:pt idx="24">
                  <c:v>9000</c:v>
                </c:pt>
                <c:pt idx="25">
                  <c:v>8800</c:v>
                </c:pt>
                <c:pt idx="26">
                  <c:v>8800</c:v>
                </c:pt>
                <c:pt idx="27">
                  <c:v>8600</c:v>
                </c:pt>
                <c:pt idx="28">
                  <c:v>8600</c:v>
                </c:pt>
                <c:pt idx="29">
                  <c:v>8600</c:v>
                </c:pt>
                <c:pt idx="30">
                  <c:v>8600</c:v>
                </c:pt>
                <c:pt idx="31">
                  <c:v>7500</c:v>
                </c:pt>
                <c:pt idx="32">
                  <c:v>7500</c:v>
                </c:pt>
                <c:pt idx="33">
                  <c:v>7500</c:v>
                </c:pt>
                <c:pt idx="34">
                  <c:v>7500</c:v>
                </c:pt>
                <c:pt idx="35">
                  <c:v>7500</c:v>
                </c:pt>
                <c:pt idx="36">
                  <c:v>7500</c:v>
                </c:pt>
                <c:pt idx="37">
                  <c:v>7500</c:v>
                </c:pt>
                <c:pt idx="38">
                  <c:v>7500</c:v>
                </c:pt>
                <c:pt idx="39">
                  <c:v>7500</c:v>
                </c:pt>
                <c:pt idx="40">
                  <c:v>7500</c:v>
                </c:pt>
                <c:pt idx="41">
                  <c:v>7500</c:v>
                </c:pt>
                <c:pt idx="42">
                  <c:v>7600</c:v>
                </c:pt>
                <c:pt idx="43">
                  <c:v>7800</c:v>
                </c:pt>
                <c:pt idx="44">
                  <c:v>8100</c:v>
                </c:pt>
                <c:pt idx="45">
                  <c:v>9100</c:v>
                </c:pt>
                <c:pt idx="46">
                  <c:v>9600</c:v>
                </c:pt>
                <c:pt idx="47">
                  <c:v>10000</c:v>
                </c:pt>
                <c:pt idx="48">
                  <c:v>10600</c:v>
                </c:pt>
                <c:pt idx="49">
                  <c:v>10800</c:v>
                </c:pt>
                <c:pt idx="50">
                  <c:v>11000</c:v>
                </c:pt>
                <c:pt idx="51">
                  <c:v>11000</c:v>
                </c:pt>
                <c:pt idx="52">
                  <c:v>11000</c:v>
                </c:pt>
                <c:pt idx="53">
                  <c:v>11000</c:v>
                </c:pt>
                <c:pt idx="54">
                  <c:v>11000</c:v>
                </c:pt>
                <c:pt idx="55">
                  <c:v>11000</c:v>
                </c:pt>
                <c:pt idx="56">
                  <c:v>11400</c:v>
                </c:pt>
                <c:pt idx="57">
                  <c:v>11400</c:v>
                </c:pt>
                <c:pt idx="58">
                  <c:v>11400</c:v>
                </c:pt>
                <c:pt idx="59">
                  <c:v>11500</c:v>
                </c:pt>
                <c:pt idx="60">
                  <c:v>11500</c:v>
                </c:pt>
                <c:pt idx="61">
                  <c:v>11500</c:v>
                </c:pt>
                <c:pt idx="62">
                  <c:v>10800</c:v>
                </c:pt>
                <c:pt idx="63">
                  <c:v>10800</c:v>
                </c:pt>
                <c:pt idx="64">
                  <c:v>10500</c:v>
                </c:pt>
                <c:pt idx="65">
                  <c:v>10500</c:v>
                </c:pt>
                <c:pt idx="66">
                  <c:v>10500</c:v>
                </c:pt>
                <c:pt idx="67">
                  <c:v>10500</c:v>
                </c:pt>
                <c:pt idx="68">
                  <c:v>10500</c:v>
                </c:pt>
                <c:pt idx="69">
                  <c:v>10500</c:v>
                </c:pt>
                <c:pt idx="70">
                  <c:v>10500</c:v>
                </c:pt>
                <c:pt idx="71">
                  <c:v>10500</c:v>
                </c:pt>
                <c:pt idx="72">
                  <c:v>10600</c:v>
                </c:pt>
                <c:pt idx="73">
                  <c:v>10800</c:v>
                </c:pt>
                <c:pt idx="74">
                  <c:v>10800</c:v>
                </c:pt>
                <c:pt idx="75">
                  <c:v>10800</c:v>
                </c:pt>
                <c:pt idx="76">
                  <c:v>11000</c:v>
                </c:pt>
                <c:pt idx="77">
                  <c:v>11000</c:v>
                </c:pt>
                <c:pt idx="78">
                  <c:v>11000</c:v>
                </c:pt>
                <c:pt idx="79">
                  <c:v>11000</c:v>
                </c:pt>
                <c:pt idx="80">
                  <c:v>11000</c:v>
                </c:pt>
                <c:pt idx="81">
                  <c:v>11000</c:v>
                </c:pt>
                <c:pt idx="82">
                  <c:v>11000</c:v>
                </c:pt>
                <c:pt idx="83">
                  <c:v>10300</c:v>
                </c:pt>
                <c:pt idx="84">
                  <c:v>10200</c:v>
                </c:pt>
                <c:pt idx="85">
                  <c:v>10200</c:v>
                </c:pt>
                <c:pt idx="86">
                  <c:v>10200</c:v>
                </c:pt>
                <c:pt idx="87">
                  <c:v>9600</c:v>
                </c:pt>
                <c:pt idx="88">
                  <c:v>9600</c:v>
                </c:pt>
                <c:pt idx="89">
                  <c:v>9600</c:v>
                </c:pt>
                <c:pt idx="90">
                  <c:v>10000</c:v>
                </c:pt>
                <c:pt idx="91">
                  <c:v>10000</c:v>
                </c:pt>
                <c:pt idx="92">
                  <c:v>10400</c:v>
                </c:pt>
                <c:pt idx="93">
                  <c:v>10500</c:v>
                </c:pt>
                <c:pt idx="94">
                  <c:v>10600</c:v>
                </c:pt>
                <c:pt idx="95">
                  <c:v>11000</c:v>
                </c:pt>
                <c:pt idx="96">
                  <c:v>11200</c:v>
                </c:pt>
                <c:pt idx="97">
                  <c:v>11200</c:v>
                </c:pt>
                <c:pt idx="98">
                  <c:v>11200</c:v>
                </c:pt>
                <c:pt idx="99">
                  <c:v>11200</c:v>
                </c:pt>
                <c:pt idx="100">
                  <c:v>11200</c:v>
                </c:pt>
                <c:pt idx="101">
                  <c:v>10900</c:v>
                </c:pt>
                <c:pt idx="102">
                  <c:v>10700</c:v>
                </c:pt>
                <c:pt idx="103">
                  <c:v>10700</c:v>
                </c:pt>
                <c:pt idx="104">
                  <c:v>10700</c:v>
                </c:pt>
                <c:pt idx="105">
                  <c:v>10700</c:v>
                </c:pt>
                <c:pt idx="106">
                  <c:v>10700</c:v>
                </c:pt>
                <c:pt idx="107">
                  <c:v>10700</c:v>
                </c:pt>
                <c:pt idx="108">
                  <c:v>10700</c:v>
                </c:pt>
                <c:pt idx="109">
                  <c:v>10700</c:v>
                </c:pt>
                <c:pt idx="110">
                  <c:v>10700</c:v>
                </c:pt>
                <c:pt idx="111">
                  <c:v>10900</c:v>
                </c:pt>
                <c:pt idx="112">
                  <c:v>10900</c:v>
                </c:pt>
                <c:pt idx="113">
                  <c:v>10900</c:v>
                </c:pt>
                <c:pt idx="114">
                  <c:v>10900</c:v>
                </c:pt>
                <c:pt idx="115">
                  <c:v>10900</c:v>
                </c:pt>
                <c:pt idx="116">
                  <c:v>10900</c:v>
                </c:pt>
                <c:pt idx="117">
                  <c:v>10900</c:v>
                </c:pt>
                <c:pt idx="118">
                  <c:v>10900</c:v>
                </c:pt>
                <c:pt idx="119">
                  <c:v>10900</c:v>
                </c:pt>
                <c:pt idx="120">
                  <c:v>10900</c:v>
                </c:pt>
                <c:pt idx="121">
                  <c:v>10900</c:v>
                </c:pt>
                <c:pt idx="122">
                  <c:v>10900</c:v>
                </c:pt>
                <c:pt idx="123">
                  <c:v>10900</c:v>
                </c:pt>
                <c:pt idx="124">
                  <c:v>10900</c:v>
                </c:pt>
                <c:pt idx="125">
                  <c:v>10900</c:v>
                </c:pt>
                <c:pt idx="126">
                  <c:v>10900</c:v>
                </c:pt>
                <c:pt idx="127">
                  <c:v>11200</c:v>
                </c:pt>
                <c:pt idx="128">
                  <c:v>11400</c:v>
                </c:pt>
                <c:pt idx="129">
                  <c:v>11400</c:v>
                </c:pt>
                <c:pt idx="130">
                  <c:v>11400</c:v>
                </c:pt>
                <c:pt idx="131">
                  <c:v>11300</c:v>
                </c:pt>
                <c:pt idx="132">
                  <c:v>11300</c:v>
                </c:pt>
                <c:pt idx="133">
                  <c:v>11300</c:v>
                </c:pt>
                <c:pt idx="134">
                  <c:v>10800</c:v>
                </c:pt>
                <c:pt idx="135">
                  <c:v>10200</c:v>
                </c:pt>
                <c:pt idx="136">
                  <c:v>10000</c:v>
                </c:pt>
                <c:pt idx="137">
                  <c:v>9700</c:v>
                </c:pt>
                <c:pt idx="138">
                  <c:v>9700</c:v>
                </c:pt>
                <c:pt idx="139">
                  <c:v>9700</c:v>
                </c:pt>
                <c:pt idx="140">
                  <c:v>9000</c:v>
                </c:pt>
                <c:pt idx="141">
                  <c:v>9000</c:v>
                </c:pt>
                <c:pt idx="142">
                  <c:v>9000</c:v>
                </c:pt>
                <c:pt idx="143">
                  <c:v>9000</c:v>
                </c:pt>
                <c:pt idx="144">
                  <c:v>9000</c:v>
                </c:pt>
                <c:pt idx="145">
                  <c:v>9200</c:v>
                </c:pt>
                <c:pt idx="146">
                  <c:v>9600</c:v>
                </c:pt>
                <c:pt idx="147">
                  <c:v>9000</c:v>
                </c:pt>
                <c:pt idx="148">
                  <c:v>9600</c:v>
                </c:pt>
                <c:pt idx="149">
                  <c:v>9800</c:v>
                </c:pt>
                <c:pt idx="150">
                  <c:v>10000</c:v>
                </c:pt>
                <c:pt idx="151">
                  <c:v>10300</c:v>
                </c:pt>
                <c:pt idx="152">
                  <c:v>10300</c:v>
                </c:pt>
                <c:pt idx="153">
                  <c:v>10300</c:v>
                </c:pt>
                <c:pt idx="154">
                  <c:v>10300</c:v>
                </c:pt>
                <c:pt idx="155">
                  <c:v>10300</c:v>
                </c:pt>
                <c:pt idx="156">
                  <c:v>10300</c:v>
                </c:pt>
                <c:pt idx="157">
                  <c:v>10300</c:v>
                </c:pt>
                <c:pt idx="158">
                  <c:v>10100</c:v>
                </c:pt>
                <c:pt idx="159">
                  <c:v>10100</c:v>
                </c:pt>
                <c:pt idx="160">
                  <c:v>9700</c:v>
                </c:pt>
                <c:pt idx="161">
                  <c:v>9700</c:v>
                </c:pt>
                <c:pt idx="162">
                  <c:v>9500</c:v>
                </c:pt>
                <c:pt idx="163">
                  <c:v>9400</c:v>
                </c:pt>
                <c:pt idx="164">
                  <c:v>9400</c:v>
                </c:pt>
                <c:pt idx="165">
                  <c:v>9400</c:v>
                </c:pt>
                <c:pt idx="166">
                  <c:v>9400</c:v>
                </c:pt>
                <c:pt idx="167">
                  <c:v>9100</c:v>
                </c:pt>
                <c:pt idx="168">
                  <c:v>9100</c:v>
                </c:pt>
                <c:pt idx="169">
                  <c:v>9100</c:v>
                </c:pt>
                <c:pt idx="170">
                  <c:v>8800</c:v>
                </c:pt>
                <c:pt idx="171">
                  <c:v>8800</c:v>
                </c:pt>
                <c:pt idx="172">
                  <c:v>8600</c:v>
                </c:pt>
                <c:pt idx="173">
                  <c:v>8600</c:v>
                </c:pt>
                <c:pt idx="174">
                  <c:v>8600</c:v>
                </c:pt>
                <c:pt idx="175">
                  <c:v>8600</c:v>
                </c:pt>
                <c:pt idx="176">
                  <c:v>8600</c:v>
                </c:pt>
                <c:pt idx="177">
                  <c:v>8600</c:v>
                </c:pt>
                <c:pt idx="178">
                  <c:v>8600</c:v>
                </c:pt>
                <c:pt idx="179">
                  <c:v>8600</c:v>
                </c:pt>
                <c:pt idx="180">
                  <c:v>8600</c:v>
                </c:pt>
                <c:pt idx="181">
                  <c:v>8600</c:v>
                </c:pt>
                <c:pt idx="182">
                  <c:v>8600</c:v>
                </c:pt>
                <c:pt idx="183">
                  <c:v>8600</c:v>
                </c:pt>
                <c:pt idx="184">
                  <c:v>8800</c:v>
                </c:pt>
                <c:pt idx="185">
                  <c:v>8800</c:v>
                </c:pt>
                <c:pt idx="186">
                  <c:v>8800</c:v>
                </c:pt>
                <c:pt idx="187">
                  <c:v>8700</c:v>
                </c:pt>
                <c:pt idx="188">
                  <c:v>8700</c:v>
                </c:pt>
                <c:pt idx="189">
                  <c:v>8700</c:v>
                </c:pt>
                <c:pt idx="190">
                  <c:v>8700</c:v>
                </c:pt>
                <c:pt idx="191">
                  <c:v>8700</c:v>
                </c:pt>
                <c:pt idx="192">
                  <c:v>8300</c:v>
                </c:pt>
                <c:pt idx="193">
                  <c:v>8300</c:v>
                </c:pt>
                <c:pt idx="194">
                  <c:v>7800</c:v>
                </c:pt>
                <c:pt idx="195">
                  <c:v>7000</c:v>
                </c:pt>
                <c:pt idx="196">
                  <c:v>7000</c:v>
                </c:pt>
                <c:pt idx="197">
                  <c:v>6400</c:v>
                </c:pt>
                <c:pt idx="198">
                  <c:v>6400</c:v>
                </c:pt>
                <c:pt idx="199">
                  <c:v>6400</c:v>
                </c:pt>
                <c:pt idx="200">
                  <c:v>6400</c:v>
                </c:pt>
                <c:pt idx="201">
                  <c:v>6400</c:v>
                </c:pt>
                <c:pt idx="202">
                  <c:v>6400</c:v>
                </c:pt>
                <c:pt idx="203">
                  <c:v>6400</c:v>
                </c:pt>
                <c:pt idx="204">
                  <c:v>6400</c:v>
                </c:pt>
                <c:pt idx="205">
                  <c:v>6500</c:v>
                </c:pt>
                <c:pt idx="206">
                  <c:v>6500</c:v>
                </c:pt>
                <c:pt idx="207">
                  <c:v>6800</c:v>
                </c:pt>
                <c:pt idx="208">
                  <c:v>6800</c:v>
                </c:pt>
                <c:pt idx="209">
                  <c:v>6800</c:v>
                </c:pt>
                <c:pt idx="210">
                  <c:v>6800</c:v>
                </c:pt>
                <c:pt idx="211">
                  <c:v>7000</c:v>
                </c:pt>
                <c:pt idx="212">
                  <c:v>7000</c:v>
                </c:pt>
                <c:pt idx="213">
                  <c:v>7000</c:v>
                </c:pt>
                <c:pt idx="214">
                  <c:v>7000</c:v>
                </c:pt>
                <c:pt idx="215">
                  <c:v>7000</c:v>
                </c:pt>
                <c:pt idx="216">
                  <c:v>7000</c:v>
                </c:pt>
                <c:pt idx="217">
                  <c:v>7000</c:v>
                </c:pt>
                <c:pt idx="218">
                  <c:v>7000</c:v>
                </c:pt>
                <c:pt idx="219">
                  <c:v>7000</c:v>
                </c:pt>
                <c:pt idx="220">
                  <c:v>7000</c:v>
                </c:pt>
                <c:pt idx="221">
                  <c:v>7000</c:v>
                </c:pt>
                <c:pt idx="222">
                  <c:v>7000</c:v>
                </c:pt>
                <c:pt idx="223">
                  <c:v>7000</c:v>
                </c:pt>
                <c:pt idx="224">
                  <c:v>7000</c:v>
                </c:pt>
                <c:pt idx="225">
                  <c:v>7000</c:v>
                </c:pt>
                <c:pt idx="226">
                  <c:v>7000</c:v>
                </c:pt>
                <c:pt idx="227">
                  <c:v>7300</c:v>
                </c:pt>
                <c:pt idx="228">
                  <c:v>7800</c:v>
                </c:pt>
                <c:pt idx="229">
                  <c:v>8700</c:v>
                </c:pt>
                <c:pt idx="230">
                  <c:v>8800</c:v>
                </c:pt>
                <c:pt idx="231">
                  <c:v>9200</c:v>
                </c:pt>
                <c:pt idx="232">
                  <c:v>9300</c:v>
                </c:pt>
                <c:pt idx="233">
                  <c:v>10300</c:v>
                </c:pt>
                <c:pt idx="234">
                  <c:v>10500</c:v>
                </c:pt>
                <c:pt idx="235">
                  <c:v>10500</c:v>
                </c:pt>
                <c:pt idx="236">
                  <c:v>10200</c:v>
                </c:pt>
                <c:pt idx="237">
                  <c:v>10000</c:v>
                </c:pt>
                <c:pt idx="238">
                  <c:v>9800</c:v>
                </c:pt>
                <c:pt idx="239">
                  <c:v>9400</c:v>
                </c:pt>
                <c:pt idx="240">
                  <c:v>9400</c:v>
                </c:pt>
                <c:pt idx="241">
                  <c:v>8300</c:v>
                </c:pt>
                <c:pt idx="242">
                  <c:v>8300</c:v>
                </c:pt>
                <c:pt idx="243">
                  <c:v>8300</c:v>
                </c:pt>
                <c:pt idx="244">
                  <c:v>8700</c:v>
                </c:pt>
                <c:pt idx="245">
                  <c:v>9200</c:v>
                </c:pt>
                <c:pt idx="246">
                  <c:v>9400</c:v>
                </c:pt>
                <c:pt idx="247">
                  <c:v>9400</c:v>
                </c:pt>
                <c:pt idx="248">
                  <c:v>9400</c:v>
                </c:pt>
                <c:pt idx="249">
                  <c:v>9400</c:v>
                </c:pt>
                <c:pt idx="250">
                  <c:v>9400</c:v>
                </c:pt>
                <c:pt idx="251">
                  <c:v>9400</c:v>
                </c:pt>
                <c:pt idx="252">
                  <c:v>9800</c:v>
                </c:pt>
                <c:pt idx="253">
                  <c:v>10000</c:v>
                </c:pt>
                <c:pt idx="254">
                  <c:v>10000</c:v>
                </c:pt>
                <c:pt idx="255">
                  <c:v>10000</c:v>
                </c:pt>
                <c:pt idx="256">
                  <c:v>10200</c:v>
                </c:pt>
                <c:pt idx="257">
                  <c:v>10400</c:v>
                </c:pt>
                <c:pt idx="258">
                  <c:v>10500</c:v>
                </c:pt>
                <c:pt idx="259">
                  <c:v>10500</c:v>
                </c:pt>
                <c:pt idx="260">
                  <c:v>10500</c:v>
                </c:pt>
                <c:pt idx="261">
                  <c:v>10500</c:v>
                </c:pt>
                <c:pt idx="262">
                  <c:v>10500</c:v>
                </c:pt>
                <c:pt idx="263">
                  <c:v>11000</c:v>
                </c:pt>
                <c:pt idx="264">
                  <c:v>11500</c:v>
                </c:pt>
                <c:pt idx="265">
                  <c:v>11500</c:v>
                </c:pt>
                <c:pt idx="266">
                  <c:v>11700</c:v>
                </c:pt>
                <c:pt idx="267">
                  <c:v>11800</c:v>
                </c:pt>
                <c:pt idx="268">
                  <c:v>11800</c:v>
                </c:pt>
                <c:pt idx="269">
                  <c:v>11800</c:v>
                </c:pt>
                <c:pt idx="270">
                  <c:v>11800</c:v>
                </c:pt>
                <c:pt idx="271">
                  <c:v>11600</c:v>
                </c:pt>
                <c:pt idx="272">
                  <c:v>11500</c:v>
                </c:pt>
                <c:pt idx="273">
                  <c:v>11400</c:v>
                </c:pt>
                <c:pt idx="274">
                  <c:v>11400</c:v>
                </c:pt>
                <c:pt idx="275">
                  <c:v>11400</c:v>
                </c:pt>
                <c:pt idx="276">
                  <c:v>11400</c:v>
                </c:pt>
                <c:pt idx="277">
                  <c:v>11400</c:v>
                </c:pt>
                <c:pt idx="278">
                  <c:v>11400</c:v>
                </c:pt>
                <c:pt idx="279">
                  <c:v>11400</c:v>
                </c:pt>
                <c:pt idx="280">
                  <c:v>11400</c:v>
                </c:pt>
                <c:pt idx="281">
                  <c:v>11400</c:v>
                </c:pt>
                <c:pt idx="282">
                  <c:v>11300</c:v>
                </c:pt>
                <c:pt idx="283">
                  <c:v>11300</c:v>
                </c:pt>
                <c:pt idx="284">
                  <c:v>11300</c:v>
                </c:pt>
                <c:pt idx="285">
                  <c:v>11300</c:v>
                </c:pt>
                <c:pt idx="286">
                  <c:v>11300</c:v>
                </c:pt>
                <c:pt idx="287">
                  <c:v>11300</c:v>
                </c:pt>
                <c:pt idx="288">
                  <c:v>11300</c:v>
                </c:pt>
                <c:pt idx="289">
                  <c:v>11200</c:v>
                </c:pt>
                <c:pt idx="290">
                  <c:v>11200</c:v>
                </c:pt>
                <c:pt idx="291">
                  <c:v>11200</c:v>
                </c:pt>
                <c:pt idx="292">
                  <c:v>10800</c:v>
                </c:pt>
                <c:pt idx="293">
                  <c:v>10700</c:v>
                </c:pt>
                <c:pt idx="294">
                  <c:v>10100</c:v>
                </c:pt>
                <c:pt idx="295">
                  <c:v>9900</c:v>
                </c:pt>
                <c:pt idx="296">
                  <c:v>9800</c:v>
                </c:pt>
                <c:pt idx="297">
                  <c:v>9800</c:v>
                </c:pt>
                <c:pt idx="298">
                  <c:v>9900</c:v>
                </c:pt>
                <c:pt idx="299">
                  <c:v>9900</c:v>
                </c:pt>
                <c:pt idx="300">
                  <c:v>9900</c:v>
                </c:pt>
                <c:pt idx="301">
                  <c:v>9900</c:v>
                </c:pt>
                <c:pt idx="302">
                  <c:v>10000</c:v>
                </c:pt>
                <c:pt idx="303">
                  <c:v>10300</c:v>
                </c:pt>
                <c:pt idx="304">
                  <c:v>10400</c:v>
                </c:pt>
                <c:pt idx="305">
                  <c:v>10700</c:v>
                </c:pt>
                <c:pt idx="306">
                  <c:v>11200</c:v>
                </c:pt>
                <c:pt idx="307">
                  <c:v>11500</c:v>
                </c:pt>
                <c:pt idx="308">
                  <c:v>11600</c:v>
                </c:pt>
                <c:pt idx="309">
                  <c:v>11600</c:v>
                </c:pt>
                <c:pt idx="310">
                  <c:v>11600</c:v>
                </c:pt>
                <c:pt idx="311">
                  <c:v>11600</c:v>
                </c:pt>
                <c:pt idx="312">
                  <c:v>11600</c:v>
                </c:pt>
                <c:pt idx="313">
                  <c:v>11600</c:v>
                </c:pt>
                <c:pt idx="314">
                  <c:v>11600</c:v>
                </c:pt>
                <c:pt idx="315">
                  <c:v>11600</c:v>
                </c:pt>
                <c:pt idx="316">
                  <c:v>11800</c:v>
                </c:pt>
                <c:pt idx="317">
                  <c:v>11800</c:v>
                </c:pt>
                <c:pt idx="318">
                  <c:v>11800</c:v>
                </c:pt>
                <c:pt idx="319">
                  <c:v>12000</c:v>
                </c:pt>
                <c:pt idx="320">
                  <c:v>12000</c:v>
                </c:pt>
                <c:pt idx="321">
                  <c:v>12100</c:v>
                </c:pt>
                <c:pt idx="322">
                  <c:v>12100</c:v>
                </c:pt>
                <c:pt idx="323">
                  <c:v>12200</c:v>
                </c:pt>
                <c:pt idx="324">
                  <c:v>12500</c:v>
                </c:pt>
                <c:pt idx="325">
                  <c:v>12600</c:v>
                </c:pt>
                <c:pt idx="326">
                  <c:v>12700</c:v>
                </c:pt>
                <c:pt idx="327">
                  <c:v>12800</c:v>
                </c:pt>
                <c:pt idx="328">
                  <c:v>13200</c:v>
                </c:pt>
                <c:pt idx="329">
                  <c:v>13300</c:v>
                </c:pt>
                <c:pt idx="330">
                  <c:v>14000</c:v>
                </c:pt>
                <c:pt idx="331">
                  <c:v>14000</c:v>
                </c:pt>
                <c:pt idx="332">
                  <c:v>14200</c:v>
                </c:pt>
                <c:pt idx="333">
                  <c:v>14300</c:v>
                </c:pt>
                <c:pt idx="334">
                  <c:v>14400</c:v>
                </c:pt>
                <c:pt idx="335">
                  <c:v>14500</c:v>
                </c:pt>
                <c:pt idx="336">
                  <c:v>14500</c:v>
                </c:pt>
                <c:pt idx="337">
                  <c:v>14500</c:v>
                </c:pt>
                <c:pt idx="338">
                  <c:v>14500</c:v>
                </c:pt>
                <c:pt idx="339">
                  <c:v>14500</c:v>
                </c:pt>
                <c:pt idx="340">
                  <c:v>13500</c:v>
                </c:pt>
                <c:pt idx="341">
                  <c:v>13500</c:v>
                </c:pt>
                <c:pt idx="342">
                  <c:v>13400</c:v>
                </c:pt>
                <c:pt idx="343">
                  <c:v>13000</c:v>
                </c:pt>
                <c:pt idx="344">
                  <c:v>12600</c:v>
                </c:pt>
                <c:pt idx="345">
                  <c:v>12600</c:v>
                </c:pt>
                <c:pt idx="346">
                  <c:v>12700</c:v>
                </c:pt>
                <c:pt idx="347">
                  <c:v>12700</c:v>
                </c:pt>
                <c:pt idx="348">
                  <c:v>12800</c:v>
                </c:pt>
                <c:pt idx="349">
                  <c:v>12800</c:v>
                </c:pt>
                <c:pt idx="350">
                  <c:v>13000</c:v>
                </c:pt>
                <c:pt idx="351">
                  <c:v>13200</c:v>
                </c:pt>
                <c:pt idx="352">
                  <c:v>13800</c:v>
                </c:pt>
                <c:pt idx="353">
                  <c:v>14000</c:v>
                </c:pt>
                <c:pt idx="354">
                  <c:v>14300</c:v>
                </c:pt>
                <c:pt idx="355">
                  <c:v>15200</c:v>
                </c:pt>
                <c:pt idx="356">
                  <c:v>15200</c:v>
                </c:pt>
                <c:pt idx="357">
                  <c:v>15200</c:v>
                </c:pt>
                <c:pt idx="358">
                  <c:v>15200</c:v>
                </c:pt>
                <c:pt idx="359">
                  <c:v>15200</c:v>
                </c:pt>
                <c:pt idx="360">
                  <c:v>15400</c:v>
                </c:pt>
                <c:pt idx="361">
                  <c:v>15200</c:v>
                </c:pt>
                <c:pt idx="362">
                  <c:v>15000</c:v>
                </c:pt>
                <c:pt idx="363">
                  <c:v>15000</c:v>
                </c:pt>
                <c:pt idx="364">
                  <c:v>14800</c:v>
                </c:pt>
                <c:pt idx="365">
                  <c:v>14800</c:v>
                </c:pt>
                <c:pt idx="366">
                  <c:v>14800</c:v>
                </c:pt>
                <c:pt idx="367">
                  <c:v>14800</c:v>
                </c:pt>
                <c:pt idx="368">
                  <c:v>14800</c:v>
                </c:pt>
                <c:pt idx="369">
                  <c:v>15100</c:v>
                </c:pt>
                <c:pt idx="370">
                  <c:v>15100</c:v>
                </c:pt>
                <c:pt idx="371">
                  <c:v>15000</c:v>
                </c:pt>
                <c:pt idx="372">
                  <c:v>14700</c:v>
                </c:pt>
                <c:pt idx="373">
                  <c:v>14600</c:v>
                </c:pt>
                <c:pt idx="374">
                  <c:v>14600</c:v>
                </c:pt>
                <c:pt idx="375">
                  <c:v>14500</c:v>
                </c:pt>
                <c:pt idx="376">
                  <c:v>14500</c:v>
                </c:pt>
                <c:pt idx="377">
                  <c:v>14500</c:v>
                </c:pt>
                <c:pt idx="378">
                  <c:v>14500</c:v>
                </c:pt>
                <c:pt idx="379">
                  <c:v>14500</c:v>
                </c:pt>
                <c:pt idx="380">
                  <c:v>14500</c:v>
                </c:pt>
                <c:pt idx="381">
                  <c:v>14600</c:v>
                </c:pt>
                <c:pt idx="382">
                  <c:v>14500</c:v>
                </c:pt>
                <c:pt idx="383">
                  <c:v>14500</c:v>
                </c:pt>
                <c:pt idx="384">
                  <c:v>14700</c:v>
                </c:pt>
                <c:pt idx="385">
                  <c:v>14700</c:v>
                </c:pt>
                <c:pt idx="386">
                  <c:v>14700</c:v>
                </c:pt>
                <c:pt idx="387">
                  <c:v>14700</c:v>
                </c:pt>
                <c:pt idx="388">
                  <c:v>14700</c:v>
                </c:pt>
                <c:pt idx="389">
                  <c:v>14700</c:v>
                </c:pt>
                <c:pt idx="390">
                  <c:v>14700</c:v>
                </c:pt>
                <c:pt idx="391">
                  <c:v>14700</c:v>
                </c:pt>
                <c:pt idx="392">
                  <c:v>14700</c:v>
                </c:pt>
                <c:pt idx="393">
                  <c:v>14700</c:v>
                </c:pt>
                <c:pt idx="394">
                  <c:v>14700</c:v>
                </c:pt>
                <c:pt idx="395">
                  <c:v>14700</c:v>
                </c:pt>
                <c:pt idx="396">
                  <c:v>14700</c:v>
                </c:pt>
                <c:pt idx="397">
                  <c:v>14500</c:v>
                </c:pt>
                <c:pt idx="398">
                  <c:v>14300</c:v>
                </c:pt>
                <c:pt idx="399">
                  <c:v>14500</c:v>
                </c:pt>
                <c:pt idx="400">
                  <c:v>14800</c:v>
                </c:pt>
                <c:pt idx="401">
                  <c:v>15300</c:v>
                </c:pt>
                <c:pt idx="402">
                  <c:v>15800</c:v>
                </c:pt>
                <c:pt idx="403">
                  <c:v>16000</c:v>
                </c:pt>
                <c:pt idx="404">
                  <c:v>16200</c:v>
                </c:pt>
                <c:pt idx="405">
                  <c:v>16400</c:v>
                </c:pt>
                <c:pt idx="406">
                  <c:v>16500</c:v>
                </c:pt>
                <c:pt idx="407">
                  <c:v>16600</c:v>
                </c:pt>
                <c:pt idx="408">
                  <c:v>16700</c:v>
                </c:pt>
                <c:pt idx="409">
                  <c:v>16800</c:v>
                </c:pt>
                <c:pt idx="410">
                  <c:v>16800</c:v>
                </c:pt>
                <c:pt idx="411">
                  <c:v>16800</c:v>
                </c:pt>
                <c:pt idx="412">
                  <c:v>16700</c:v>
                </c:pt>
                <c:pt idx="413">
                  <c:v>16700</c:v>
                </c:pt>
                <c:pt idx="414">
                  <c:v>16700</c:v>
                </c:pt>
                <c:pt idx="415">
                  <c:v>16700</c:v>
                </c:pt>
                <c:pt idx="416">
                  <c:v>16700</c:v>
                </c:pt>
                <c:pt idx="417">
                  <c:v>16700</c:v>
                </c:pt>
                <c:pt idx="418">
                  <c:v>16700</c:v>
                </c:pt>
                <c:pt idx="419">
                  <c:v>16800</c:v>
                </c:pt>
                <c:pt idx="420">
                  <c:v>16800</c:v>
                </c:pt>
                <c:pt idx="421">
                  <c:v>16900</c:v>
                </c:pt>
                <c:pt idx="422">
                  <c:v>17000</c:v>
                </c:pt>
                <c:pt idx="423">
                  <c:v>17000</c:v>
                </c:pt>
                <c:pt idx="424">
                  <c:v>17200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10-45BD-B055-E94781550F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580736"/>
        <c:axId val="69043904"/>
      </c:lineChart>
      <c:dateAx>
        <c:axId val="70580736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numFmt formatCode="[$-419]mmmm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9043904"/>
        <c:crosses val="autoZero"/>
        <c:auto val="1"/>
        <c:lblOffset val="100"/>
        <c:baseTimeUnit val="days"/>
        <c:majorUnit val="2"/>
        <c:majorTimeUnit val="months"/>
        <c:minorUnit val="12"/>
        <c:minorTimeUnit val="months"/>
      </c:dateAx>
      <c:valAx>
        <c:axId val="69043904"/>
        <c:scaling>
          <c:orientation val="minMax"/>
          <c:max val="28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0580736"/>
        <c:crosses val="autoZero"/>
        <c:crossBetween val="between"/>
        <c:majorUnit val="2000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5.5097616994045744E-2"/>
          <c:y val="4.1947319444146751E-2"/>
          <c:w val="0.59010756434878331"/>
          <c:h val="0.1755339764016880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069140657544727E-2"/>
          <c:y val="2.5813913206648439E-2"/>
          <c:w val="0.88651630873159892"/>
          <c:h val="0.71406682577182101"/>
        </c:manualLayout>
      </c:layout>
      <c:lineChart>
        <c:grouping val="standard"/>
        <c:varyColors val="0"/>
        <c:ser>
          <c:idx val="2"/>
          <c:order val="0"/>
          <c:tx>
            <c:strRef>
              <c:f>диспропорции!$A$7044</c:f>
              <c:strCache>
                <c:ptCount val="1"/>
                <c:pt idx="0">
                  <c:v>Цены экспорта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диспропорции!$C$7032:$BM$7032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диспропорции!$C$7044:$BM$7044</c:f>
              <c:numCache>
                <c:formatCode>#,##0</c:formatCode>
                <c:ptCount val="63"/>
                <c:pt idx="0">
                  <c:v>10036</c:v>
                </c:pt>
                <c:pt idx="1">
                  <c:v>10741</c:v>
                </c:pt>
                <c:pt idx="2">
                  <c:v>10885</c:v>
                </c:pt>
                <c:pt idx="3">
                  <c:v>10016</c:v>
                </c:pt>
                <c:pt idx="4">
                  <c:v>9245</c:v>
                </c:pt>
                <c:pt idx="5">
                  <c:v>8395</c:v>
                </c:pt>
                <c:pt idx="6">
                  <c:v>8193</c:v>
                </c:pt>
                <c:pt idx="7">
                  <c:v>8272</c:v>
                </c:pt>
                <c:pt idx="8">
                  <c:v>8927</c:v>
                </c:pt>
                <c:pt idx="9">
                  <c:v>10688</c:v>
                </c:pt>
                <c:pt idx="10">
                  <c:v>11273</c:v>
                </c:pt>
                <c:pt idx="11">
                  <c:v>10822</c:v>
                </c:pt>
                <c:pt idx="12">
                  <c:v>10397</c:v>
                </c:pt>
                <c:pt idx="13">
                  <c:v>9812</c:v>
                </c:pt>
                <c:pt idx="14">
                  <c:v>9966</c:v>
                </c:pt>
                <c:pt idx="15">
                  <c:v>10202</c:v>
                </c:pt>
                <c:pt idx="16">
                  <c:v>9785</c:v>
                </c:pt>
                <c:pt idx="17">
                  <c:v>9989</c:v>
                </c:pt>
                <c:pt idx="18">
                  <c:v>10544</c:v>
                </c:pt>
                <c:pt idx="19">
                  <c:v>11620</c:v>
                </c:pt>
                <c:pt idx="20">
                  <c:v>12640</c:v>
                </c:pt>
                <c:pt idx="21">
                  <c:v>13731</c:v>
                </c:pt>
                <c:pt idx="22">
                  <c:v>14015</c:v>
                </c:pt>
                <c:pt idx="23">
                  <c:v>14714</c:v>
                </c:pt>
                <c:pt idx="24">
                  <c:v>14049</c:v>
                </c:pt>
                <c:pt idx="25">
                  <c:v>13288</c:v>
                </c:pt>
                <c:pt idx="26">
                  <c:v>12418</c:v>
                </c:pt>
                <c:pt idx="27">
                  <c:v>11308</c:v>
                </c:pt>
                <c:pt idx="28">
                  <c:v>10969</c:v>
                </c:pt>
                <c:pt idx="29">
                  <c:v>11479</c:v>
                </c:pt>
                <c:pt idx="30">
                  <c:v>11970</c:v>
                </c:pt>
                <c:pt idx="31">
                  <c:v>12051</c:v>
                </c:pt>
                <c:pt idx="32">
                  <c:v>11264</c:v>
                </c:pt>
                <c:pt idx="33">
                  <c:v>10719</c:v>
                </c:pt>
                <c:pt idx="34">
                  <c:v>10784</c:v>
                </c:pt>
                <c:pt idx="35">
                  <c:v>10319</c:v>
                </c:pt>
                <c:pt idx="36">
                  <c:v>9792</c:v>
                </c:pt>
                <c:pt idx="37">
                  <c:v>10357</c:v>
                </c:pt>
                <c:pt idx="38">
                  <c:v>12076</c:v>
                </c:pt>
                <c:pt idx="39">
                  <c:v>13393</c:v>
                </c:pt>
                <c:pt idx="40">
                  <c:v>12499</c:v>
                </c:pt>
                <c:pt idx="41">
                  <c:v>10454</c:v>
                </c:pt>
                <c:pt idx="42">
                  <c:v>10809</c:v>
                </c:pt>
                <c:pt idx="43">
                  <c:v>11208</c:v>
                </c:pt>
                <c:pt idx="44">
                  <c:v>12226</c:v>
                </c:pt>
                <c:pt idx="45">
                  <c:v>13443</c:v>
                </c:pt>
                <c:pt idx="46">
                  <c:v>14016</c:v>
                </c:pt>
                <c:pt idx="47">
                  <c:v>13579</c:v>
                </c:pt>
                <c:pt idx="48">
                  <c:v>14257.88</c:v>
                </c:pt>
                <c:pt idx="49">
                  <c:v>16561.280000000002</c:v>
                </c:pt>
                <c:pt idx="50">
                  <c:v>18313.330000000002</c:v>
                </c:pt>
                <c:pt idx="51">
                  <c:v>19815.919999999995</c:v>
                </c:pt>
                <c:pt idx="52">
                  <c:v>19471.05</c:v>
                </c:pt>
                <c:pt idx="53">
                  <c:v>20635.12</c:v>
                </c:pt>
                <c:pt idx="54">
                  <c:v>21825.38</c:v>
                </c:pt>
                <c:pt idx="55">
                  <c:v>22702.54</c:v>
                </c:pt>
                <c:pt idx="56">
                  <c:v>23814.36</c:v>
                </c:pt>
                <c:pt idx="57">
                  <c:v>26920.12</c:v>
                </c:pt>
                <c:pt idx="58">
                  <c:v>38417.75</c:v>
                </c:pt>
                <c:pt idx="59">
                  <c:v>45675.71</c:v>
                </c:pt>
                <c:pt idx="60">
                  <c:v>51477.59</c:v>
                </c:pt>
                <c:pt idx="61">
                  <c:v>49160.89</c:v>
                </c:pt>
                <c:pt idx="62">
                  <c:v>60060.53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6A-447C-9D05-6BBDB3E2FFDA}"/>
            </c:ext>
          </c:extLst>
        </c:ser>
        <c:ser>
          <c:idx val="1"/>
          <c:order val="1"/>
          <c:tx>
            <c:strRef>
              <c:f>диспропорции!$A$7043</c:f>
              <c:strCache>
                <c:ptCount val="1"/>
                <c:pt idx="0">
                  <c:v>Цены для внутреннего рынка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диспропорции!$C$7032:$BM$7032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диспропорции!$C$7043:$BM$7043</c:f>
              <c:numCache>
                <c:formatCode>#,##0</c:formatCode>
                <c:ptCount val="63"/>
                <c:pt idx="0">
                  <c:v>9703</c:v>
                </c:pt>
                <c:pt idx="1">
                  <c:v>9980</c:v>
                </c:pt>
                <c:pt idx="2">
                  <c:v>10108</c:v>
                </c:pt>
                <c:pt idx="3">
                  <c:v>9859</c:v>
                </c:pt>
                <c:pt idx="4">
                  <c:v>8971</c:v>
                </c:pt>
                <c:pt idx="5">
                  <c:v>8293</c:v>
                </c:pt>
                <c:pt idx="6">
                  <c:v>8099</c:v>
                </c:pt>
                <c:pt idx="7">
                  <c:v>8313</c:v>
                </c:pt>
                <c:pt idx="8">
                  <c:v>8505</c:v>
                </c:pt>
                <c:pt idx="9">
                  <c:v>9534</c:v>
                </c:pt>
                <c:pt idx="10">
                  <c:v>10055</c:v>
                </c:pt>
                <c:pt idx="11">
                  <c:v>10329</c:v>
                </c:pt>
                <c:pt idx="12">
                  <c:v>9528</c:v>
                </c:pt>
                <c:pt idx="13">
                  <c:v>9520</c:v>
                </c:pt>
                <c:pt idx="14">
                  <c:v>9502</c:v>
                </c:pt>
                <c:pt idx="15">
                  <c:v>9431</c:v>
                </c:pt>
                <c:pt idx="16">
                  <c:v>9264</c:v>
                </c:pt>
                <c:pt idx="17">
                  <c:v>8945</c:v>
                </c:pt>
                <c:pt idx="18">
                  <c:v>9621</c:v>
                </c:pt>
                <c:pt idx="19">
                  <c:v>10185</c:v>
                </c:pt>
                <c:pt idx="20">
                  <c:v>11011</c:v>
                </c:pt>
                <c:pt idx="21">
                  <c:v>11438</c:v>
                </c:pt>
                <c:pt idx="22">
                  <c:v>10979</c:v>
                </c:pt>
                <c:pt idx="23">
                  <c:v>10913</c:v>
                </c:pt>
                <c:pt idx="24">
                  <c:v>11034</c:v>
                </c:pt>
                <c:pt idx="25">
                  <c:v>11353</c:v>
                </c:pt>
                <c:pt idx="26">
                  <c:v>11023</c:v>
                </c:pt>
                <c:pt idx="27">
                  <c:v>10831</c:v>
                </c:pt>
                <c:pt idx="28">
                  <c:v>10466</c:v>
                </c:pt>
                <c:pt idx="29">
                  <c:v>10622</c:v>
                </c:pt>
                <c:pt idx="30">
                  <c:v>11263</c:v>
                </c:pt>
                <c:pt idx="31">
                  <c:v>10949</c:v>
                </c:pt>
                <c:pt idx="32">
                  <c:v>10373</c:v>
                </c:pt>
                <c:pt idx="33">
                  <c:v>10025</c:v>
                </c:pt>
                <c:pt idx="34">
                  <c:v>9795</c:v>
                </c:pt>
                <c:pt idx="35">
                  <c:v>9937</c:v>
                </c:pt>
                <c:pt idx="36">
                  <c:v>9787</c:v>
                </c:pt>
                <c:pt idx="37">
                  <c:v>9807</c:v>
                </c:pt>
                <c:pt idx="38">
                  <c:v>10206</c:v>
                </c:pt>
                <c:pt idx="39">
                  <c:v>10907</c:v>
                </c:pt>
                <c:pt idx="40">
                  <c:v>10645</c:v>
                </c:pt>
                <c:pt idx="41">
                  <c:v>9206</c:v>
                </c:pt>
                <c:pt idx="42">
                  <c:v>8811</c:v>
                </c:pt>
                <c:pt idx="43">
                  <c:v>9355</c:v>
                </c:pt>
                <c:pt idx="44">
                  <c:v>9894</c:v>
                </c:pt>
                <c:pt idx="45">
                  <c:v>10473</c:v>
                </c:pt>
                <c:pt idx="46">
                  <c:v>10642</c:v>
                </c:pt>
                <c:pt idx="47">
                  <c:v>10975</c:v>
                </c:pt>
                <c:pt idx="48">
                  <c:v>11263.29</c:v>
                </c:pt>
                <c:pt idx="49">
                  <c:v>11971.220000000001</c:v>
                </c:pt>
                <c:pt idx="50">
                  <c:v>13101.38</c:v>
                </c:pt>
                <c:pt idx="51">
                  <c:v>14085.34</c:v>
                </c:pt>
                <c:pt idx="52">
                  <c:v>14376.61</c:v>
                </c:pt>
                <c:pt idx="53">
                  <c:v>14628.230000000001</c:v>
                </c:pt>
                <c:pt idx="54">
                  <c:v>16143.640000000001</c:v>
                </c:pt>
                <c:pt idx="55">
                  <c:v>16522.2</c:v>
                </c:pt>
                <c:pt idx="56">
                  <c:v>16699.509999999995</c:v>
                </c:pt>
                <c:pt idx="57">
                  <c:v>17475.88</c:v>
                </c:pt>
                <c:pt idx="58">
                  <c:v>19715.32</c:v>
                </c:pt>
                <c:pt idx="59">
                  <c:v>20814.75</c:v>
                </c:pt>
                <c:pt idx="60">
                  <c:v>22620.6</c:v>
                </c:pt>
                <c:pt idx="61">
                  <c:v>21109.149999999998</c:v>
                </c:pt>
                <c:pt idx="62">
                  <c:v>20024.16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6A-447C-9D05-6BBDB3E2F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399488"/>
        <c:axId val="69046208"/>
      </c:lineChart>
      <c:dateAx>
        <c:axId val="70399488"/>
        <c:scaling>
          <c:orientation val="minMax"/>
        </c:scaling>
        <c:delete val="0"/>
        <c:axPos val="b"/>
        <c:min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inorGridlines>
        <c:numFmt formatCode="[$-419]mmmm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9046208"/>
        <c:crosses val="autoZero"/>
        <c:auto val="1"/>
        <c:lblOffset val="100"/>
        <c:baseTimeUnit val="days"/>
        <c:majorUnit val="2"/>
        <c:majorTimeUnit val="months"/>
        <c:minorUnit val="12"/>
        <c:minorTimeUnit val="months"/>
      </c:dateAx>
      <c:valAx>
        <c:axId val="690462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0399488"/>
        <c:crosses val="autoZero"/>
        <c:crossBetween val="between"/>
        <c:majorUnit val="5000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0055022551792675"/>
          <c:y val="4.7167719852140022E-2"/>
          <c:w val="0.41893361714953092"/>
          <c:h val="0.100888398116770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069140657544727E-2"/>
          <c:y val="2.5813913206648439E-2"/>
          <c:w val="0.88651630873159892"/>
          <c:h val="0.71406682577182101"/>
        </c:manualLayout>
      </c:layout>
      <c:lineChart>
        <c:grouping val="standard"/>
        <c:varyColors val="0"/>
        <c:ser>
          <c:idx val="2"/>
          <c:order val="0"/>
          <c:tx>
            <c:strRef>
              <c:f>диспропорции!$A$7047</c:f>
              <c:strCache>
                <c:ptCount val="1"/>
                <c:pt idx="0">
                  <c:v>Цены экспорта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диспропорции!$C$7032:$BM$7032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диспропорции!$C$7047:$BM$7047</c:f>
              <c:numCache>
                <c:formatCode>#,##0</c:formatCode>
                <c:ptCount val="63"/>
                <c:pt idx="0">
                  <c:v>8853</c:v>
                </c:pt>
                <c:pt idx="1">
                  <c:v>8667</c:v>
                </c:pt>
                <c:pt idx="2">
                  <c:v>8706</c:v>
                </c:pt>
                <c:pt idx="3">
                  <c:v>8745</c:v>
                </c:pt>
                <c:pt idx="4">
                  <c:v>8762</c:v>
                </c:pt>
                <c:pt idx="5">
                  <c:v>9049</c:v>
                </c:pt>
                <c:pt idx="6">
                  <c:v>9253</c:v>
                </c:pt>
                <c:pt idx="7">
                  <c:v>9420</c:v>
                </c:pt>
                <c:pt idx="8">
                  <c:v>9385</c:v>
                </c:pt>
                <c:pt idx="9">
                  <c:v>9333</c:v>
                </c:pt>
                <c:pt idx="10">
                  <c:v>9338</c:v>
                </c:pt>
                <c:pt idx="11">
                  <c:v>9427</c:v>
                </c:pt>
                <c:pt idx="12">
                  <c:v>9400</c:v>
                </c:pt>
                <c:pt idx="13">
                  <c:v>9367</c:v>
                </c:pt>
                <c:pt idx="14">
                  <c:v>9430</c:v>
                </c:pt>
                <c:pt idx="15">
                  <c:v>9528</c:v>
                </c:pt>
                <c:pt idx="16">
                  <c:v>9901</c:v>
                </c:pt>
                <c:pt idx="17">
                  <c:v>10367</c:v>
                </c:pt>
                <c:pt idx="18">
                  <c:v>10881</c:v>
                </c:pt>
                <c:pt idx="19">
                  <c:v>12462</c:v>
                </c:pt>
                <c:pt idx="20">
                  <c:v>12564</c:v>
                </c:pt>
                <c:pt idx="21">
                  <c:v>12805</c:v>
                </c:pt>
                <c:pt idx="22">
                  <c:v>12984</c:v>
                </c:pt>
                <c:pt idx="23">
                  <c:v>13436</c:v>
                </c:pt>
                <c:pt idx="24">
                  <c:v>13627</c:v>
                </c:pt>
                <c:pt idx="25">
                  <c:v>13682</c:v>
                </c:pt>
                <c:pt idx="26">
                  <c:v>13649</c:v>
                </c:pt>
                <c:pt idx="27">
                  <c:v>13659</c:v>
                </c:pt>
                <c:pt idx="28">
                  <c:v>14076</c:v>
                </c:pt>
                <c:pt idx="29">
                  <c:v>14068</c:v>
                </c:pt>
                <c:pt idx="30">
                  <c:v>14042</c:v>
                </c:pt>
                <c:pt idx="31">
                  <c:v>14067</c:v>
                </c:pt>
                <c:pt idx="32">
                  <c:v>13644</c:v>
                </c:pt>
                <c:pt idx="33">
                  <c:v>13039</c:v>
                </c:pt>
                <c:pt idx="34">
                  <c:v>12850</c:v>
                </c:pt>
                <c:pt idx="35">
                  <c:v>12006</c:v>
                </c:pt>
                <c:pt idx="36">
                  <c:v>11312</c:v>
                </c:pt>
                <c:pt idx="37">
                  <c:v>10655</c:v>
                </c:pt>
                <c:pt idx="38">
                  <c:v>11851</c:v>
                </c:pt>
                <c:pt idx="39">
                  <c:v>11613</c:v>
                </c:pt>
                <c:pt idx="40">
                  <c:v>11314</c:v>
                </c:pt>
                <c:pt idx="41">
                  <c:v>10395</c:v>
                </c:pt>
                <c:pt idx="42">
                  <c:v>9874</c:v>
                </c:pt>
                <c:pt idx="43">
                  <c:v>10157</c:v>
                </c:pt>
                <c:pt idx="44">
                  <c:v>10129</c:v>
                </c:pt>
                <c:pt idx="45">
                  <c:v>10603</c:v>
                </c:pt>
                <c:pt idx="46">
                  <c:v>11485</c:v>
                </c:pt>
                <c:pt idx="47">
                  <c:v>11604</c:v>
                </c:pt>
                <c:pt idx="48">
                  <c:v>11601.49</c:v>
                </c:pt>
                <c:pt idx="49">
                  <c:v>12096.16</c:v>
                </c:pt>
                <c:pt idx="50">
                  <c:v>11809.2</c:v>
                </c:pt>
                <c:pt idx="51">
                  <c:v>12301.4</c:v>
                </c:pt>
                <c:pt idx="52">
                  <c:v>13368.04</c:v>
                </c:pt>
                <c:pt idx="53">
                  <c:v>13568.27</c:v>
                </c:pt>
                <c:pt idx="54">
                  <c:v>15912.05</c:v>
                </c:pt>
                <c:pt idx="55">
                  <c:v>20538.43</c:v>
                </c:pt>
                <c:pt idx="56">
                  <c:v>23561.149999999998</c:v>
                </c:pt>
                <c:pt idx="57">
                  <c:v>28518.05</c:v>
                </c:pt>
                <c:pt idx="58">
                  <c:v>30013.23</c:v>
                </c:pt>
                <c:pt idx="59">
                  <c:v>32506.29</c:v>
                </c:pt>
                <c:pt idx="60">
                  <c:v>34113.53</c:v>
                </c:pt>
                <c:pt idx="61">
                  <c:v>34714.94</c:v>
                </c:pt>
                <c:pt idx="62">
                  <c:v>48359.74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E4-4595-8709-6D8BA7B72A81}"/>
            </c:ext>
          </c:extLst>
        </c:ser>
        <c:ser>
          <c:idx val="1"/>
          <c:order val="1"/>
          <c:tx>
            <c:strRef>
              <c:f>диспропорции!$A$7046</c:f>
              <c:strCache>
                <c:ptCount val="1"/>
                <c:pt idx="0">
                  <c:v>Цены для внутреннего рынка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диспропорции!$C$7032:$BM$7032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диспропорции!$C$7046:$BM$7046</c:f>
              <c:numCache>
                <c:formatCode>#,##0</c:formatCode>
                <c:ptCount val="63"/>
                <c:pt idx="0">
                  <c:v>8413</c:v>
                </c:pt>
                <c:pt idx="1">
                  <c:v>7379</c:v>
                </c:pt>
                <c:pt idx="2">
                  <c:v>7101</c:v>
                </c:pt>
                <c:pt idx="3">
                  <c:v>7182</c:v>
                </c:pt>
                <c:pt idx="4">
                  <c:v>7347</c:v>
                </c:pt>
                <c:pt idx="5">
                  <c:v>7467</c:v>
                </c:pt>
                <c:pt idx="6">
                  <c:v>7690</c:v>
                </c:pt>
                <c:pt idx="7">
                  <c:v>7736</c:v>
                </c:pt>
                <c:pt idx="8">
                  <c:v>7760</c:v>
                </c:pt>
                <c:pt idx="9">
                  <c:v>7773</c:v>
                </c:pt>
                <c:pt idx="10">
                  <c:v>7891</c:v>
                </c:pt>
                <c:pt idx="11">
                  <c:v>8205</c:v>
                </c:pt>
                <c:pt idx="12">
                  <c:v>8200</c:v>
                </c:pt>
                <c:pt idx="13">
                  <c:v>8157</c:v>
                </c:pt>
                <c:pt idx="14">
                  <c:v>8184</c:v>
                </c:pt>
                <c:pt idx="15">
                  <c:v>8226</c:v>
                </c:pt>
                <c:pt idx="16">
                  <c:v>8412</c:v>
                </c:pt>
                <c:pt idx="17">
                  <c:v>8794</c:v>
                </c:pt>
                <c:pt idx="18">
                  <c:v>8987</c:v>
                </c:pt>
                <c:pt idx="19">
                  <c:v>9148</c:v>
                </c:pt>
                <c:pt idx="20">
                  <c:v>9885</c:v>
                </c:pt>
                <c:pt idx="21">
                  <c:v>10686</c:v>
                </c:pt>
                <c:pt idx="22">
                  <c:v>10953</c:v>
                </c:pt>
                <c:pt idx="23">
                  <c:v>11058</c:v>
                </c:pt>
                <c:pt idx="24">
                  <c:v>12129</c:v>
                </c:pt>
                <c:pt idx="25">
                  <c:v>12366</c:v>
                </c:pt>
                <c:pt idx="26">
                  <c:v>12553</c:v>
                </c:pt>
                <c:pt idx="27">
                  <c:v>12595</c:v>
                </c:pt>
                <c:pt idx="28">
                  <c:v>12702</c:v>
                </c:pt>
                <c:pt idx="29">
                  <c:v>12781</c:v>
                </c:pt>
                <c:pt idx="30">
                  <c:v>12861</c:v>
                </c:pt>
                <c:pt idx="31">
                  <c:v>12995</c:v>
                </c:pt>
                <c:pt idx="32">
                  <c:v>12929</c:v>
                </c:pt>
                <c:pt idx="33">
                  <c:v>12708</c:v>
                </c:pt>
                <c:pt idx="34">
                  <c:v>12078</c:v>
                </c:pt>
                <c:pt idx="35">
                  <c:v>11549</c:v>
                </c:pt>
                <c:pt idx="36">
                  <c:v>10842</c:v>
                </c:pt>
                <c:pt idx="37">
                  <c:v>10244</c:v>
                </c:pt>
                <c:pt idx="38">
                  <c:v>10166</c:v>
                </c:pt>
                <c:pt idx="39">
                  <c:v>10279</c:v>
                </c:pt>
                <c:pt idx="40">
                  <c:v>10601</c:v>
                </c:pt>
                <c:pt idx="41">
                  <c:v>10272</c:v>
                </c:pt>
                <c:pt idx="42">
                  <c:v>9487</c:v>
                </c:pt>
                <c:pt idx="43">
                  <c:v>9505</c:v>
                </c:pt>
                <c:pt idx="44">
                  <c:v>9522</c:v>
                </c:pt>
                <c:pt idx="45">
                  <c:v>9429</c:v>
                </c:pt>
                <c:pt idx="46">
                  <c:v>9695</c:v>
                </c:pt>
                <c:pt idx="47">
                  <c:v>9842</c:v>
                </c:pt>
                <c:pt idx="48">
                  <c:v>10182.780000000002</c:v>
                </c:pt>
                <c:pt idx="49">
                  <c:v>10394.51</c:v>
                </c:pt>
                <c:pt idx="50">
                  <c:v>10686.98</c:v>
                </c:pt>
                <c:pt idx="51">
                  <c:v>10868.47</c:v>
                </c:pt>
                <c:pt idx="52">
                  <c:v>11598.26</c:v>
                </c:pt>
                <c:pt idx="53">
                  <c:v>11929.65</c:v>
                </c:pt>
                <c:pt idx="54">
                  <c:v>12780.869999999999</c:v>
                </c:pt>
                <c:pt idx="55">
                  <c:v>15212.54</c:v>
                </c:pt>
                <c:pt idx="56">
                  <c:v>17660.080000000005</c:v>
                </c:pt>
                <c:pt idx="57">
                  <c:v>19517.080000000005</c:v>
                </c:pt>
                <c:pt idx="58">
                  <c:v>23065.77</c:v>
                </c:pt>
                <c:pt idx="59">
                  <c:v>25054.84</c:v>
                </c:pt>
                <c:pt idx="60">
                  <c:v>27775.8</c:v>
                </c:pt>
                <c:pt idx="61">
                  <c:v>28059.43</c:v>
                </c:pt>
                <c:pt idx="62">
                  <c:v>27914.1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E4-4595-8709-6D8BA7B72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442496"/>
        <c:axId val="69047936"/>
      </c:lineChart>
      <c:dateAx>
        <c:axId val="70442496"/>
        <c:scaling>
          <c:orientation val="minMax"/>
        </c:scaling>
        <c:delete val="0"/>
        <c:axPos val="b"/>
        <c:min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inorGridlines>
        <c:numFmt formatCode="[$-419]mmmm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9047936"/>
        <c:crosses val="autoZero"/>
        <c:auto val="1"/>
        <c:lblOffset val="100"/>
        <c:baseTimeUnit val="days"/>
        <c:majorUnit val="2"/>
        <c:majorTimeUnit val="months"/>
        <c:minorUnit val="12"/>
        <c:minorTimeUnit val="months"/>
      </c:dateAx>
      <c:valAx>
        <c:axId val="69047936"/>
        <c:scaling>
          <c:orientation val="minMax"/>
          <c:max val="5000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0442496"/>
        <c:crosses val="autoZero"/>
        <c:crossBetween val="between"/>
        <c:majorUnit val="5000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0055022551792675"/>
          <c:y val="4.7167719852140022E-2"/>
          <c:w val="0.41893361714953092"/>
          <c:h val="0.100888398116770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25962498406188E-2"/>
          <c:y val="2.5813913206648439E-2"/>
          <c:w val="0.87999197633518955"/>
          <c:h val="0.71406682577182101"/>
        </c:manualLayout>
      </c:layout>
      <c:lineChart>
        <c:grouping val="standard"/>
        <c:varyColors val="0"/>
        <c:ser>
          <c:idx val="2"/>
          <c:order val="0"/>
          <c:tx>
            <c:strRef>
              <c:f>диспропорции!$A$7141</c:f>
              <c:strCache>
                <c:ptCount val="1"/>
                <c:pt idx="0">
                  <c:v>Цены экспорта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диспропорции!$C$7032:$BM$7032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диспропорции!$C$7141:$BM$7141</c:f>
              <c:numCache>
                <c:formatCode>#,##0</c:formatCode>
                <c:ptCount val="63"/>
                <c:pt idx="0">
                  <c:v>23379.439999999995</c:v>
                </c:pt>
                <c:pt idx="1">
                  <c:v>23809.19</c:v>
                </c:pt>
                <c:pt idx="2">
                  <c:v>23384.04</c:v>
                </c:pt>
                <c:pt idx="3">
                  <c:v>21851.3</c:v>
                </c:pt>
                <c:pt idx="4">
                  <c:v>22298.58</c:v>
                </c:pt>
                <c:pt idx="5">
                  <c:v>21600.73</c:v>
                </c:pt>
                <c:pt idx="6">
                  <c:v>20689.02</c:v>
                </c:pt>
                <c:pt idx="7">
                  <c:v>22534.280000000002</c:v>
                </c:pt>
                <c:pt idx="8">
                  <c:v>24034.959999999995</c:v>
                </c:pt>
                <c:pt idx="9">
                  <c:v>25476.560000000001</c:v>
                </c:pt>
                <c:pt idx="10">
                  <c:v>26259.109999999997</c:v>
                </c:pt>
                <c:pt idx="11">
                  <c:v>27457.919999999995</c:v>
                </c:pt>
                <c:pt idx="12">
                  <c:v>27644.940000000002</c:v>
                </c:pt>
                <c:pt idx="13">
                  <c:v>28895.93</c:v>
                </c:pt>
                <c:pt idx="14">
                  <c:v>27885.420000000002</c:v>
                </c:pt>
                <c:pt idx="15">
                  <c:v>29091.1</c:v>
                </c:pt>
                <c:pt idx="16">
                  <c:v>33416.9</c:v>
                </c:pt>
                <c:pt idx="17">
                  <c:v>35510.33</c:v>
                </c:pt>
                <c:pt idx="18">
                  <c:v>35712.370000000003</c:v>
                </c:pt>
                <c:pt idx="19">
                  <c:v>35946.560000000005</c:v>
                </c:pt>
                <c:pt idx="20">
                  <c:v>38328.300000000003</c:v>
                </c:pt>
                <c:pt idx="21">
                  <c:v>40636.83</c:v>
                </c:pt>
                <c:pt idx="22">
                  <c:v>40679.33</c:v>
                </c:pt>
                <c:pt idx="23">
                  <c:v>35572.289999999994</c:v>
                </c:pt>
                <c:pt idx="24">
                  <c:v>31761.22</c:v>
                </c:pt>
                <c:pt idx="25">
                  <c:v>32338.51</c:v>
                </c:pt>
                <c:pt idx="26">
                  <c:v>34346.5</c:v>
                </c:pt>
                <c:pt idx="27">
                  <c:v>34353.47</c:v>
                </c:pt>
                <c:pt idx="28">
                  <c:v>35551.219999999994</c:v>
                </c:pt>
                <c:pt idx="29">
                  <c:v>33924.18</c:v>
                </c:pt>
                <c:pt idx="30">
                  <c:v>30814.22</c:v>
                </c:pt>
                <c:pt idx="31">
                  <c:v>31766.53</c:v>
                </c:pt>
                <c:pt idx="32">
                  <c:v>31938.829999999998</c:v>
                </c:pt>
                <c:pt idx="33">
                  <c:v>32891.57</c:v>
                </c:pt>
                <c:pt idx="34">
                  <c:v>31693.49</c:v>
                </c:pt>
                <c:pt idx="35">
                  <c:v>31544.37</c:v>
                </c:pt>
                <c:pt idx="36">
                  <c:v>31108.85</c:v>
                </c:pt>
                <c:pt idx="37">
                  <c:v>29243.87</c:v>
                </c:pt>
                <c:pt idx="38">
                  <c:v>25836.23</c:v>
                </c:pt>
                <c:pt idx="39">
                  <c:v>18037.400000000001</c:v>
                </c:pt>
                <c:pt idx="40">
                  <c:v>13342.58</c:v>
                </c:pt>
                <c:pt idx="41">
                  <c:v>14776.720000000001</c:v>
                </c:pt>
                <c:pt idx="42">
                  <c:v>19763</c:v>
                </c:pt>
                <c:pt idx="43">
                  <c:v>21935.75</c:v>
                </c:pt>
                <c:pt idx="44">
                  <c:v>21596.2</c:v>
                </c:pt>
                <c:pt idx="45">
                  <c:v>20386.97</c:v>
                </c:pt>
                <c:pt idx="46">
                  <c:v>20594.27</c:v>
                </c:pt>
                <c:pt idx="47">
                  <c:v>23279.16</c:v>
                </c:pt>
                <c:pt idx="48">
                  <c:v>25331.49</c:v>
                </c:pt>
                <c:pt idx="49">
                  <c:v>29257.52</c:v>
                </c:pt>
                <c:pt idx="50">
                  <c:v>30048.609999999997</c:v>
                </c:pt>
                <c:pt idx="51">
                  <c:v>33390.33</c:v>
                </c:pt>
                <c:pt idx="52">
                  <c:v>33874.560000000005</c:v>
                </c:pt>
                <c:pt idx="53">
                  <c:v>35874.43</c:v>
                </c:pt>
                <c:pt idx="54">
                  <c:v>37953.71</c:v>
                </c:pt>
                <c:pt idx="55">
                  <c:v>38643.11</c:v>
                </c:pt>
                <c:pt idx="56">
                  <c:v>37994.810000000005</c:v>
                </c:pt>
                <c:pt idx="57">
                  <c:v>43035.89</c:v>
                </c:pt>
                <c:pt idx="58">
                  <c:v>45817.78</c:v>
                </c:pt>
                <c:pt idx="59">
                  <c:v>43659.39</c:v>
                </c:pt>
                <c:pt idx="60">
                  <c:v>45053.93</c:v>
                </c:pt>
                <c:pt idx="61">
                  <c:v>53069.93</c:v>
                </c:pt>
                <c:pt idx="62">
                  <c:v>72794.05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7-467E-A212-977695E47387}"/>
            </c:ext>
          </c:extLst>
        </c:ser>
        <c:ser>
          <c:idx val="1"/>
          <c:order val="1"/>
          <c:tx>
            <c:strRef>
              <c:f>диспропорции!$A$7140</c:f>
              <c:strCache>
                <c:ptCount val="1"/>
                <c:pt idx="0">
                  <c:v>Цены для внутреннего рынка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диспропорции!$C$7032:$BM$7032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диспропорции!$C$7140:$BM$7140</c:f>
              <c:numCache>
                <c:formatCode>#,##0</c:formatCode>
                <c:ptCount val="63"/>
                <c:pt idx="0">
                  <c:v>25845.03</c:v>
                </c:pt>
                <c:pt idx="1">
                  <c:v>24679.75</c:v>
                </c:pt>
                <c:pt idx="2">
                  <c:v>23774.37</c:v>
                </c:pt>
                <c:pt idx="3">
                  <c:v>24623.37</c:v>
                </c:pt>
                <c:pt idx="4">
                  <c:v>24582.68</c:v>
                </c:pt>
                <c:pt idx="5">
                  <c:v>24699.51</c:v>
                </c:pt>
                <c:pt idx="6">
                  <c:v>24052.920000000002</c:v>
                </c:pt>
                <c:pt idx="7">
                  <c:v>24000.68</c:v>
                </c:pt>
                <c:pt idx="8">
                  <c:v>25135.82</c:v>
                </c:pt>
                <c:pt idx="9">
                  <c:v>26906.84</c:v>
                </c:pt>
                <c:pt idx="10">
                  <c:v>28171.97</c:v>
                </c:pt>
                <c:pt idx="11">
                  <c:v>29676.760000000002</c:v>
                </c:pt>
                <c:pt idx="12">
                  <c:v>29647.960000000003</c:v>
                </c:pt>
                <c:pt idx="13">
                  <c:v>28728.5</c:v>
                </c:pt>
                <c:pt idx="14">
                  <c:v>28588.85</c:v>
                </c:pt>
                <c:pt idx="15">
                  <c:v>29821.960000000003</c:v>
                </c:pt>
                <c:pt idx="16">
                  <c:v>33020.61</c:v>
                </c:pt>
                <c:pt idx="17">
                  <c:v>33414</c:v>
                </c:pt>
                <c:pt idx="18">
                  <c:v>32765.629999999997</c:v>
                </c:pt>
                <c:pt idx="19">
                  <c:v>33192.42</c:v>
                </c:pt>
                <c:pt idx="20">
                  <c:v>35232.03</c:v>
                </c:pt>
                <c:pt idx="21">
                  <c:v>37128.629999999997</c:v>
                </c:pt>
                <c:pt idx="22">
                  <c:v>37960.960000000006</c:v>
                </c:pt>
                <c:pt idx="23">
                  <c:v>38256.86</c:v>
                </c:pt>
                <c:pt idx="24">
                  <c:v>34315.01</c:v>
                </c:pt>
                <c:pt idx="25">
                  <c:v>31326.87</c:v>
                </c:pt>
                <c:pt idx="26">
                  <c:v>30396.45</c:v>
                </c:pt>
                <c:pt idx="27">
                  <c:v>30727.149999999998</c:v>
                </c:pt>
                <c:pt idx="28">
                  <c:v>31319.43</c:v>
                </c:pt>
                <c:pt idx="29">
                  <c:v>31511.06</c:v>
                </c:pt>
                <c:pt idx="30">
                  <c:v>31242.09</c:v>
                </c:pt>
                <c:pt idx="31">
                  <c:v>30221.149999999998</c:v>
                </c:pt>
                <c:pt idx="32">
                  <c:v>31033.21</c:v>
                </c:pt>
                <c:pt idx="33">
                  <c:v>31627.21</c:v>
                </c:pt>
                <c:pt idx="34">
                  <c:v>32743.01</c:v>
                </c:pt>
                <c:pt idx="35">
                  <c:v>33440.020000000004</c:v>
                </c:pt>
                <c:pt idx="36">
                  <c:v>33380.32</c:v>
                </c:pt>
                <c:pt idx="37">
                  <c:v>30767.14</c:v>
                </c:pt>
                <c:pt idx="38">
                  <c:v>29545.59</c:v>
                </c:pt>
                <c:pt idx="39">
                  <c:v>27224.87</c:v>
                </c:pt>
                <c:pt idx="40">
                  <c:v>27804.14</c:v>
                </c:pt>
                <c:pt idx="41">
                  <c:v>30261.3</c:v>
                </c:pt>
                <c:pt idx="42">
                  <c:v>30702.51</c:v>
                </c:pt>
                <c:pt idx="43">
                  <c:v>28989.37</c:v>
                </c:pt>
                <c:pt idx="44">
                  <c:v>27566.79</c:v>
                </c:pt>
                <c:pt idx="45">
                  <c:v>28450.79</c:v>
                </c:pt>
                <c:pt idx="46">
                  <c:v>29219.07</c:v>
                </c:pt>
                <c:pt idx="47">
                  <c:v>30047</c:v>
                </c:pt>
                <c:pt idx="48">
                  <c:v>30570.79</c:v>
                </c:pt>
                <c:pt idx="49">
                  <c:v>30903.45</c:v>
                </c:pt>
                <c:pt idx="50">
                  <c:v>31897.51</c:v>
                </c:pt>
                <c:pt idx="51">
                  <c:v>32144.97</c:v>
                </c:pt>
                <c:pt idx="52">
                  <c:v>32337.89</c:v>
                </c:pt>
                <c:pt idx="53">
                  <c:v>33792.25</c:v>
                </c:pt>
                <c:pt idx="54">
                  <c:v>34282.15</c:v>
                </c:pt>
                <c:pt idx="55">
                  <c:v>33955.980000000003</c:v>
                </c:pt>
                <c:pt idx="56">
                  <c:v>33344.43</c:v>
                </c:pt>
                <c:pt idx="57">
                  <c:v>34415.769999999997</c:v>
                </c:pt>
                <c:pt idx="58">
                  <c:v>37154.03</c:v>
                </c:pt>
                <c:pt idx="59">
                  <c:v>38869.99</c:v>
                </c:pt>
                <c:pt idx="60">
                  <c:v>41263.789999999994</c:v>
                </c:pt>
                <c:pt idx="61">
                  <c:v>40778.980000000003</c:v>
                </c:pt>
                <c:pt idx="62">
                  <c:v>35751.47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87-467E-A212-977695E47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585856"/>
        <c:axId val="71122944"/>
      </c:lineChart>
      <c:dateAx>
        <c:axId val="70585856"/>
        <c:scaling>
          <c:orientation val="minMax"/>
        </c:scaling>
        <c:delete val="0"/>
        <c:axPos val="b"/>
        <c:min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inorGridlines>
        <c:numFmt formatCode="[$-419]mmmm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122944"/>
        <c:crosses val="autoZero"/>
        <c:auto val="1"/>
        <c:lblOffset val="100"/>
        <c:baseTimeUnit val="days"/>
        <c:majorUnit val="2"/>
        <c:majorTimeUnit val="months"/>
        <c:minorUnit val="12"/>
        <c:minorTimeUnit val="months"/>
      </c:dateAx>
      <c:valAx>
        <c:axId val="71122944"/>
        <c:scaling>
          <c:orientation val="minMax"/>
          <c:max val="7500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0585856"/>
        <c:crosses val="autoZero"/>
        <c:crossBetween val="between"/>
        <c:majorUnit val="5000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0055022551792675"/>
          <c:y val="4.7167719852140022E-2"/>
          <c:w val="0.40916363295079883"/>
          <c:h val="0.100888398116770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25962498406188E-2"/>
          <c:y val="2.5813913206648439E-2"/>
          <c:w val="0.87999197633518955"/>
          <c:h val="0.71406682577182101"/>
        </c:manualLayout>
      </c:layout>
      <c:lineChart>
        <c:grouping val="standard"/>
        <c:varyColors val="0"/>
        <c:ser>
          <c:idx val="2"/>
          <c:order val="0"/>
          <c:tx>
            <c:strRef>
              <c:f>диспропорции!$A$7144</c:f>
              <c:strCache>
                <c:ptCount val="1"/>
                <c:pt idx="0">
                  <c:v>Цены экспорта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диспропорции!$C$7032:$BM$7032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диспропорции!$C$7144:$BM$7144</c:f>
              <c:numCache>
                <c:formatCode>#,##0</c:formatCode>
                <c:ptCount val="63"/>
                <c:pt idx="0">
                  <c:v>24482.97</c:v>
                </c:pt>
                <c:pt idx="1">
                  <c:v>24268.649999999998</c:v>
                </c:pt>
                <c:pt idx="2">
                  <c:v>25086.38</c:v>
                </c:pt>
                <c:pt idx="3">
                  <c:v>24683.260000000002</c:v>
                </c:pt>
                <c:pt idx="4">
                  <c:v>24971.8</c:v>
                </c:pt>
                <c:pt idx="5">
                  <c:v>25449.38</c:v>
                </c:pt>
                <c:pt idx="6">
                  <c:v>25000.25</c:v>
                </c:pt>
                <c:pt idx="7">
                  <c:v>25608.59</c:v>
                </c:pt>
                <c:pt idx="8">
                  <c:v>26412.52</c:v>
                </c:pt>
                <c:pt idx="9">
                  <c:v>27299.99</c:v>
                </c:pt>
                <c:pt idx="10">
                  <c:v>28290.22</c:v>
                </c:pt>
                <c:pt idx="11">
                  <c:v>28115.960000000003</c:v>
                </c:pt>
                <c:pt idx="12">
                  <c:v>27868.52</c:v>
                </c:pt>
                <c:pt idx="13">
                  <c:v>27375.99</c:v>
                </c:pt>
                <c:pt idx="14">
                  <c:v>27443.08</c:v>
                </c:pt>
                <c:pt idx="15">
                  <c:v>28983.37</c:v>
                </c:pt>
                <c:pt idx="16">
                  <c:v>33981.659999999996</c:v>
                </c:pt>
                <c:pt idx="17">
                  <c:v>35557.03</c:v>
                </c:pt>
                <c:pt idx="18">
                  <c:v>35675.99</c:v>
                </c:pt>
                <c:pt idx="19">
                  <c:v>37070.9</c:v>
                </c:pt>
                <c:pt idx="20">
                  <c:v>38213.689999999995</c:v>
                </c:pt>
                <c:pt idx="21">
                  <c:v>40086.54</c:v>
                </c:pt>
                <c:pt idx="22">
                  <c:v>39169.07</c:v>
                </c:pt>
                <c:pt idx="23">
                  <c:v>31764.5</c:v>
                </c:pt>
                <c:pt idx="24">
                  <c:v>28335.1</c:v>
                </c:pt>
                <c:pt idx="25">
                  <c:v>25690.34</c:v>
                </c:pt>
                <c:pt idx="26">
                  <c:v>27193.32</c:v>
                </c:pt>
                <c:pt idx="27">
                  <c:v>31185.629999999997</c:v>
                </c:pt>
                <c:pt idx="28">
                  <c:v>35344.689999999995</c:v>
                </c:pt>
                <c:pt idx="29">
                  <c:v>34342.1</c:v>
                </c:pt>
                <c:pt idx="30">
                  <c:v>32809.21</c:v>
                </c:pt>
                <c:pt idx="31">
                  <c:v>32041.940000000002</c:v>
                </c:pt>
                <c:pt idx="32">
                  <c:v>33211.68</c:v>
                </c:pt>
                <c:pt idx="33">
                  <c:v>31807.91</c:v>
                </c:pt>
                <c:pt idx="34">
                  <c:v>31791.38</c:v>
                </c:pt>
                <c:pt idx="35">
                  <c:v>30660.5</c:v>
                </c:pt>
                <c:pt idx="36">
                  <c:v>30600.45</c:v>
                </c:pt>
                <c:pt idx="37">
                  <c:v>29614.440000000002</c:v>
                </c:pt>
                <c:pt idx="38">
                  <c:v>27791.95</c:v>
                </c:pt>
                <c:pt idx="39">
                  <c:v>18142.280000000002</c:v>
                </c:pt>
                <c:pt idx="40">
                  <c:v>7363.87</c:v>
                </c:pt>
                <c:pt idx="41">
                  <c:v>13431.65</c:v>
                </c:pt>
                <c:pt idx="42">
                  <c:v>17830.830000000002</c:v>
                </c:pt>
                <c:pt idx="43">
                  <c:v>22855.97</c:v>
                </c:pt>
                <c:pt idx="44">
                  <c:v>24977.609999999997</c:v>
                </c:pt>
                <c:pt idx="45">
                  <c:v>25490.1</c:v>
                </c:pt>
                <c:pt idx="46">
                  <c:v>24080.95</c:v>
                </c:pt>
                <c:pt idx="47">
                  <c:v>24102.49</c:v>
                </c:pt>
                <c:pt idx="48">
                  <c:v>25077.3</c:v>
                </c:pt>
                <c:pt idx="49">
                  <c:v>30148.87</c:v>
                </c:pt>
                <c:pt idx="50">
                  <c:v>38489.54</c:v>
                </c:pt>
                <c:pt idx="51">
                  <c:v>40028.629999999997</c:v>
                </c:pt>
                <c:pt idx="52">
                  <c:v>40576.810000000005</c:v>
                </c:pt>
                <c:pt idx="53">
                  <c:v>43072.5</c:v>
                </c:pt>
                <c:pt idx="54">
                  <c:v>43643.1</c:v>
                </c:pt>
                <c:pt idx="55">
                  <c:v>47639.33</c:v>
                </c:pt>
                <c:pt idx="56">
                  <c:v>49260.63</c:v>
                </c:pt>
                <c:pt idx="57">
                  <c:v>49755.08</c:v>
                </c:pt>
                <c:pt idx="58">
                  <c:v>48298.02</c:v>
                </c:pt>
                <c:pt idx="59">
                  <c:v>51761.74</c:v>
                </c:pt>
                <c:pt idx="60">
                  <c:v>46703.33</c:v>
                </c:pt>
                <c:pt idx="61">
                  <c:v>55164.25</c:v>
                </c:pt>
                <c:pt idx="62">
                  <c:v>63143.86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F2-4ED1-9B7C-5A3BB5561452}"/>
            </c:ext>
          </c:extLst>
        </c:ser>
        <c:ser>
          <c:idx val="1"/>
          <c:order val="1"/>
          <c:tx>
            <c:strRef>
              <c:f>диспропорции!$A$7143</c:f>
              <c:strCache>
                <c:ptCount val="1"/>
                <c:pt idx="0">
                  <c:v>Цены для внутреннего рынка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диспропорции!$C$7032:$BM$7032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диспропорции!$C$7143:$BM$7143</c:f>
              <c:numCache>
                <c:formatCode>#,##0</c:formatCode>
                <c:ptCount val="63"/>
                <c:pt idx="0">
                  <c:v>23113.79</c:v>
                </c:pt>
                <c:pt idx="1">
                  <c:v>22900.89</c:v>
                </c:pt>
                <c:pt idx="2">
                  <c:v>22454.27</c:v>
                </c:pt>
                <c:pt idx="3">
                  <c:v>23471.32</c:v>
                </c:pt>
                <c:pt idx="4">
                  <c:v>24602.240000000005</c:v>
                </c:pt>
                <c:pt idx="5">
                  <c:v>25075.74</c:v>
                </c:pt>
                <c:pt idx="6">
                  <c:v>25359.759999999995</c:v>
                </c:pt>
                <c:pt idx="7">
                  <c:v>24805.02</c:v>
                </c:pt>
                <c:pt idx="8">
                  <c:v>25036.67</c:v>
                </c:pt>
                <c:pt idx="9">
                  <c:v>24907.21</c:v>
                </c:pt>
                <c:pt idx="10">
                  <c:v>25302.06</c:v>
                </c:pt>
                <c:pt idx="11">
                  <c:v>25625.279999999995</c:v>
                </c:pt>
                <c:pt idx="12">
                  <c:v>23049.09</c:v>
                </c:pt>
                <c:pt idx="13">
                  <c:v>22609.649999999998</c:v>
                </c:pt>
                <c:pt idx="14">
                  <c:v>23253.599999999995</c:v>
                </c:pt>
                <c:pt idx="15">
                  <c:v>26027.57</c:v>
                </c:pt>
                <c:pt idx="16">
                  <c:v>31632.649999999998</c:v>
                </c:pt>
                <c:pt idx="17">
                  <c:v>32884.480000000003</c:v>
                </c:pt>
                <c:pt idx="18">
                  <c:v>30195.14</c:v>
                </c:pt>
                <c:pt idx="19">
                  <c:v>29460.22</c:v>
                </c:pt>
                <c:pt idx="20">
                  <c:v>31342.04</c:v>
                </c:pt>
                <c:pt idx="21">
                  <c:v>33224.42</c:v>
                </c:pt>
                <c:pt idx="22">
                  <c:v>33386.239999999998</c:v>
                </c:pt>
                <c:pt idx="23">
                  <c:v>28379.03</c:v>
                </c:pt>
                <c:pt idx="24">
                  <c:v>23286.62</c:v>
                </c:pt>
                <c:pt idx="25">
                  <c:v>21891.77</c:v>
                </c:pt>
                <c:pt idx="26">
                  <c:v>21433.4</c:v>
                </c:pt>
                <c:pt idx="27">
                  <c:v>21323.34</c:v>
                </c:pt>
                <c:pt idx="28">
                  <c:v>25176.240000000005</c:v>
                </c:pt>
                <c:pt idx="29">
                  <c:v>27099.19</c:v>
                </c:pt>
                <c:pt idx="30">
                  <c:v>26469.960000000003</c:v>
                </c:pt>
                <c:pt idx="31">
                  <c:v>24810.35</c:v>
                </c:pt>
                <c:pt idx="32">
                  <c:v>25937.19</c:v>
                </c:pt>
                <c:pt idx="33">
                  <c:v>25805.200000000001</c:v>
                </c:pt>
                <c:pt idx="34">
                  <c:v>25161.4</c:v>
                </c:pt>
                <c:pt idx="35">
                  <c:v>23669.119999999992</c:v>
                </c:pt>
                <c:pt idx="36">
                  <c:v>24225.72</c:v>
                </c:pt>
                <c:pt idx="37">
                  <c:v>24831.24</c:v>
                </c:pt>
                <c:pt idx="38">
                  <c:v>25452.1</c:v>
                </c:pt>
                <c:pt idx="39">
                  <c:v>19743.5</c:v>
                </c:pt>
                <c:pt idx="40">
                  <c:v>22396.480000000003</c:v>
                </c:pt>
                <c:pt idx="41">
                  <c:v>27308.62</c:v>
                </c:pt>
                <c:pt idx="42">
                  <c:v>28430.149999999998</c:v>
                </c:pt>
                <c:pt idx="43">
                  <c:v>28064.74</c:v>
                </c:pt>
                <c:pt idx="44">
                  <c:v>27196.04</c:v>
                </c:pt>
                <c:pt idx="45">
                  <c:v>25919.89</c:v>
                </c:pt>
                <c:pt idx="46">
                  <c:v>25865.62</c:v>
                </c:pt>
                <c:pt idx="47">
                  <c:v>24506</c:v>
                </c:pt>
                <c:pt idx="48">
                  <c:v>27559.960000000003</c:v>
                </c:pt>
                <c:pt idx="49">
                  <c:v>28021.73</c:v>
                </c:pt>
                <c:pt idx="50">
                  <c:v>30534.7</c:v>
                </c:pt>
                <c:pt idx="51">
                  <c:v>30314.05</c:v>
                </c:pt>
                <c:pt idx="52">
                  <c:v>30588.59</c:v>
                </c:pt>
                <c:pt idx="53">
                  <c:v>31422.32</c:v>
                </c:pt>
                <c:pt idx="54">
                  <c:v>32568.420000000002</c:v>
                </c:pt>
                <c:pt idx="55">
                  <c:v>33864.65</c:v>
                </c:pt>
                <c:pt idx="56">
                  <c:v>33197.800000000003</c:v>
                </c:pt>
                <c:pt idx="57">
                  <c:v>32787.850000000006</c:v>
                </c:pt>
                <c:pt idx="58">
                  <c:v>30939.360000000001</c:v>
                </c:pt>
                <c:pt idx="59">
                  <c:v>28114.53</c:v>
                </c:pt>
                <c:pt idx="60">
                  <c:v>28805.97</c:v>
                </c:pt>
                <c:pt idx="61">
                  <c:v>30643.3</c:v>
                </c:pt>
                <c:pt idx="62">
                  <c:v>24052.2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F2-4ED1-9B7C-5A3BB5561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650368"/>
        <c:axId val="71124672"/>
      </c:lineChart>
      <c:dateAx>
        <c:axId val="70650368"/>
        <c:scaling>
          <c:orientation val="minMax"/>
        </c:scaling>
        <c:delete val="0"/>
        <c:axPos val="b"/>
        <c:min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inorGridlines>
        <c:numFmt formatCode="[$-419]mmmm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124672"/>
        <c:crosses val="autoZero"/>
        <c:auto val="1"/>
        <c:lblOffset val="100"/>
        <c:baseTimeUnit val="days"/>
        <c:majorUnit val="2"/>
        <c:majorTimeUnit val="months"/>
        <c:minorUnit val="12"/>
        <c:minorTimeUnit val="months"/>
      </c:dateAx>
      <c:valAx>
        <c:axId val="711246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0650368"/>
        <c:crosses val="autoZero"/>
        <c:crossBetween val="between"/>
        <c:majorUnit val="5000"/>
      </c:val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0055022551792675"/>
          <c:y val="4.7167719852140022E-2"/>
          <c:w val="0.40916363295079883"/>
          <c:h val="0.1008883981167705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99745934959347"/>
          <c:y val="7.4096154642469991E-2"/>
          <c:w val="0.66558705962059639"/>
          <c:h val="0.88082530338600984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диспропорции!$C$23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диспропорции!$A$25:$A$34</c:f>
              <c:strCache>
                <c:ptCount val="10"/>
                <c:pt idx="0">
                  <c:v>зерновые культуры</c:v>
                </c:pt>
                <c:pt idx="1">
                  <c:v>подсолнечник</c:v>
                </c:pt>
                <c:pt idx="2">
                  <c:v>сахарная свекла</c:v>
                </c:pt>
                <c:pt idx="3">
                  <c:v>картофель</c:v>
                </c:pt>
                <c:pt idx="4">
                  <c:v>овощи открытого грунта</c:v>
                </c:pt>
                <c:pt idx="5">
                  <c:v>молоко</c:v>
                </c:pt>
                <c:pt idx="6">
                  <c:v>свиньи</c:v>
                </c:pt>
                <c:pt idx="7">
                  <c:v>птица</c:v>
                </c:pt>
                <c:pt idx="8">
                  <c:v>яйца</c:v>
                </c:pt>
                <c:pt idx="9">
                  <c:v>сельское хозяйство</c:v>
                </c:pt>
              </c:strCache>
            </c:strRef>
          </c:cat>
          <c:val>
            <c:numRef>
              <c:f>диспропорции!$C$25:$C$34</c:f>
              <c:numCache>
                <c:formatCode>0.0%</c:formatCode>
                <c:ptCount val="10"/>
                <c:pt idx="0">
                  <c:v>0.30800000000000005</c:v>
                </c:pt>
                <c:pt idx="1">
                  <c:v>0.39400000000000007</c:v>
                </c:pt>
                <c:pt idx="2">
                  <c:v>6.900000000000002E-2</c:v>
                </c:pt>
                <c:pt idx="3">
                  <c:v>0.13400000000000001</c:v>
                </c:pt>
                <c:pt idx="4">
                  <c:v>0.16400000000000001</c:v>
                </c:pt>
                <c:pt idx="5">
                  <c:v>0.19600000000000001</c:v>
                </c:pt>
                <c:pt idx="6">
                  <c:v>0.22600000000000001</c:v>
                </c:pt>
                <c:pt idx="7">
                  <c:v>7.0000000000000021E-2</c:v>
                </c:pt>
                <c:pt idx="8">
                  <c:v>9.8000000000000018E-2</c:v>
                </c:pt>
                <c:pt idx="9">
                  <c:v>8.0000000000000016E-2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E-4D5F-808F-0D5A046034C4}"/>
            </c:ext>
          </c:extLst>
        </c:ser>
        <c:ser>
          <c:idx val="2"/>
          <c:order val="2"/>
          <c:tx>
            <c:strRef>
              <c:f>диспропорции!$D$23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диспропорции!$A$25:$A$34</c:f>
              <c:strCache>
                <c:ptCount val="10"/>
                <c:pt idx="0">
                  <c:v>зерновые культуры</c:v>
                </c:pt>
                <c:pt idx="1">
                  <c:v>подсолнечник</c:v>
                </c:pt>
                <c:pt idx="2">
                  <c:v>сахарная свекла</c:v>
                </c:pt>
                <c:pt idx="3">
                  <c:v>картофель</c:v>
                </c:pt>
                <c:pt idx="4">
                  <c:v>овощи открытого грунта</c:v>
                </c:pt>
                <c:pt idx="5">
                  <c:v>молоко</c:v>
                </c:pt>
                <c:pt idx="6">
                  <c:v>свиньи</c:v>
                </c:pt>
                <c:pt idx="7">
                  <c:v>птица</c:v>
                </c:pt>
                <c:pt idx="8">
                  <c:v>яйца</c:v>
                </c:pt>
                <c:pt idx="9">
                  <c:v>сельское хозяйство</c:v>
                </c:pt>
              </c:strCache>
            </c:strRef>
          </c:cat>
          <c:val>
            <c:numRef>
              <c:f>диспропорции!$D$25:$D$34</c:f>
              <c:numCache>
                <c:formatCode>0.0%</c:formatCode>
                <c:ptCount val="10"/>
                <c:pt idx="0">
                  <c:v>0.49900000000000005</c:v>
                </c:pt>
                <c:pt idx="1">
                  <c:v>0.80200000000000005</c:v>
                </c:pt>
                <c:pt idx="2">
                  <c:v>0.43400000000000005</c:v>
                </c:pt>
                <c:pt idx="3">
                  <c:v>0.17800000000000002</c:v>
                </c:pt>
                <c:pt idx="4">
                  <c:v>0.13600000000000001</c:v>
                </c:pt>
                <c:pt idx="5">
                  <c:v>0.20200000000000001</c:v>
                </c:pt>
                <c:pt idx="6">
                  <c:v>0.24600000000000002</c:v>
                </c:pt>
                <c:pt idx="7">
                  <c:v>-5.3999999999999999E-2</c:v>
                </c:pt>
                <c:pt idx="8">
                  <c:v>0.11</c:v>
                </c:pt>
                <c:pt idx="9">
                  <c:v>0.16300000000000001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DE-4D5F-808F-0D5A046034C4}"/>
            </c:ext>
          </c:extLst>
        </c:ser>
        <c:ser>
          <c:idx val="3"/>
          <c:order val="3"/>
          <c:tx>
            <c:strRef>
              <c:f>диспропорции!$E$23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85C9F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диспропорции!$A$25:$A$34</c:f>
              <c:strCache>
                <c:ptCount val="10"/>
                <c:pt idx="0">
                  <c:v>зерновые культуры</c:v>
                </c:pt>
                <c:pt idx="1">
                  <c:v>подсолнечник</c:v>
                </c:pt>
                <c:pt idx="2">
                  <c:v>сахарная свекла</c:v>
                </c:pt>
                <c:pt idx="3">
                  <c:v>картофель</c:v>
                </c:pt>
                <c:pt idx="4">
                  <c:v>овощи открытого грунта</c:v>
                </c:pt>
                <c:pt idx="5">
                  <c:v>молоко</c:v>
                </c:pt>
                <c:pt idx="6">
                  <c:v>свиньи</c:v>
                </c:pt>
                <c:pt idx="7">
                  <c:v>птица</c:v>
                </c:pt>
                <c:pt idx="8">
                  <c:v>яйца</c:v>
                </c:pt>
                <c:pt idx="9">
                  <c:v>сельское хозяйство</c:v>
                </c:pt>
              </c:strCache>
            </c:strRef>
          </c:cat>
          <c:val>
            <c:numRef>
              <c:f>диспропорции!$E$25:$E$34</c:f>
              <c:numCache>
                <c:formatCode>0.0%</c:formatCode>
                <c:ptCount val="10"/>
                <c:pt idx="0">
                  <c:v>0.505</c:v>
                </c:pt>
                <c:pt idx="1">
                  <c:v>0.95400000000000007</c:v>
                </c:pt>
                <c:pt idx="2">
                  <c:v>0.504</c:v>
                </c:pt>
                <c:pt idx="3">
                  <c:v>0.41100000000000003</c:v>
                </c:pt>
                <c:pt idx="4">
                  <c:v>0.27600000000000002</c:v>
                </c:pt>
                <c:pt idx="9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DE-4D5F-808F-0D5A04603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30"/>
        <c:axId val="70788608"/>
        <c:axId val="7112697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диспропорции!$B$23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диспропорции!$A$25:$A$34</c15:sqref>
                        </c15:formulaRef>
                      </c:ext>
                    </c:extLst>
                    <c:strCache>
                      <c:ptCount val="10"/>
                      <c:pt idx="0">
                        <c:v>зерновые культуры</c:v>
                      </c:pt>
                      <c:pt idx="1">
                        <c:v>подсолнечник</c:v>
                      </c:pt>
                      <c:pt idx="2">
                        <c:v>сахарная свекла</c:v>
                      </c:pt>
                      <c:pt idx="3">
                        <c:v>картофель</c:v>
                      </c:pt>
                      <c:pt idx="4">
                        <c:v>овощи открытого грунта</c:v>
                      </c:pt>
                      <c:pt idx="5">
                        <c:v>молоко</c:v>
                      </c:pt>
                      <c:pt idx="6">
                        <c:v>свиньи</c:v>
                      </c:pt>
                      <c:pt idx="7">
                        <c:v>птица</c:v>
                      </c:pt>
                      <c:pt idx="8">
                        <c:v>яйца</c:v>
                      </c:pt>
                      <c:pt idx="9">
                        <c:v>сельское хозяйство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диспропорции!$B$25:$B$34</c15:sqref>
                        </c15:formulaRef>
                      </c:ext>
                    </c:extLst>
                    <c:numCache>
                      <c:formatCode>General</c:formatCode>
                      <c:ptCount val="10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6ADE-4D5F-808F-0D5A046034C4}"/>
                  </c:ext>
                </c:extLst>
              </c15:ser>
            </c15:filteredBarSeries>
          </c:ext>
        </c:extLst>
      </c:barChart>
      <c:catAx>
        <c:axId val="70788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126976"/>
        <c:crosses val="autoZero"/>
        <c:auto val="1"/>
        <c:lblAlgn val="ctr"/>
        <c:lblOffset val="100"/>
        <c:noMultiLvlLbl val="0"/>
      </c:catAx>
      <c:valAx>
        <c:axId val="71126976"/>
        <c:scaling>
          <c:orientation val="minMax"/>
          <c:max val="1"/>
          <c:min val="-0.2"/>
        </c:scaling>
        <c:delete val="0"/>
        <c:axPos val="t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078860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9675249459263828"/>
          <c:y val="0.6612567597556559"/>
          <c:w val="7.8804200542005431E-2"/>
          <c:h val="0.15264655383860681"/>
        </c:manualLayout>
      </c:layout>
      <c:overlay val="0"/>
      <c:spPr>
        <a:solidFill>
          <a:schemeClr val="bg1"/>
        </a:solidFill>
        <a:ln>
          <a:solidFill>
            <a:schemeClr val="bg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72732538409125"/>
          <c:y val="8.2110448889273366E-2"/>
          <c:w val="0.54865471114983544"/>
          <c:h val="0.8844123480795180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5C9F3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74-4DCE-8B1C-0636E85D0E7B}"/>
              </c:ext>
            </c:extLst>
          </c:dPt>
          <c:dPt>
            <c:idx val="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74-4DCE-8B1C-0636E85D0E7B}"/>
              </c:ext>
            </c:extLst>
          </c:dPt>
          <c:dPt>
            <c:idx val="1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74-4DCE-8B1C-0636E85D0E7B}"/>
              </c:ext>
            </c:extLst>
          </c:dPt>
          <c:dPt>
            <c:idx val="15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174-4DCE-8B1C-0636E85D0E7B}"/>
              </c:ext>
            </c:extLst>
          </c:dPt>
          <c:dPt>
            <c:idx val="1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174-4DCE-8B1C-0636E85D0E7B}"/>
              </c:ext>
            </c:extLst>
          </c:dPt>
          <c:dPt>
            <c:idx val="1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174-4DCE-8B1C-0636E85D0E7B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174-4DCE-8B1C-0636E85D0E7B}"/>
              </c:ext>
            </c:extLst>
          </c:dPt>
          <c:dPt>
            <c:idx val="2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174-4DCE-8B1C-0636E85D0E7B}"/>
              </c:ext>
            </c:extLst>
          </c:dPt>
          <c:dPt>
            <c:idx val="2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174-4DCE-8B1C-0636E85D0E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'[ВИАПИ - 17 мая 2022 (10_04_2022).xlsx]диспропорции'!$A$5520:$A$5541</c:f>
              <c:strCache>
                <c:ptCount val="22"/>
                <c:pt idx="0">
                  <c:v>Мочевина (карбамид)</c:v>
                </c:pt>
                <c:pt idx="1">
                  <c:v>Хлорид калия</c:v>
                </c:pt>
                <c:pt idx="2">
                  <c:v>Нитроаммофоска</c:v>
                </c:pt>
                <c:pt idx="3">
                  <c:v>Топливо дизельное</c:v>
                </c:pt>
                <c:pt idx="4">
                  <c:v>Бензин автомобильный</c:v>
                </c:pt>
                <c:pt idx="5">
                  <c:v>Комбайны зерноуборочные</c:v>
                </c:pt>
                <c:pt idx="6">
                  <c:v>Тракторы для сельского хозяйства</c:v>
                </c:pt>
                <c:pt idx="7">
                  <c:v>Пшеница</c:v>
                </c:pt>
                <c:pt idx="8">
                  <c:v>Семена подсолнечника</c:v>
                </c:pt>
                <c:pt idx="10">
                  <c:v>Премиксы</c:v>
                </c:pt>
                <c:pt idx="11">
                  <c:v>Комбикорма</c:v>
                </c:pt>
                <c:pt idx="12">
                  <c:v>Белок кормовой</c:v>
                </c:pt>
                <c:pt idx="13">
                  <c:v>Электроэнергия</c:v>
                </c:pt>
                <c:pt idx="14">
                  <c:v>Молоко сырое</c:v>
                </c:pt>
                <c:pt idx="15">
                  <c:v>Свиньи</c:v>
                </c:pt>
                <c:pt idx="16">
                  <c:v>Птица сельскохозяйственная живая</c:v>
                </c:pt>
                <c:pt idx="17">
                  <c:v>Яйца куриные</c:v>
                </c:pt>
                <c:pt idx="19">
                  <c:v>Продукция растениеводства</c:v>
                </c:pt>
                <c:pt idx="20">
                  <c:v>Продукция животноводства</c:v>
                </c:pt>
                <c:pt idx="21">
                  <c:v>Сельхозпродукция в целом</c:v>
                </c:pt>
              </c:strCache>
            </c:strRef>
          </c:cat>
          <c:val>
            <c:numRef>
              <c:f>'[ВИАПИ - 17 мая 2022 (10_04_2022).xlsx]диспропорции'!$I$5520:$I$5541</c:f>
              <c:numCache>
                <c:formatCode>0%</c:formatCode>
                <c:ptCount val="22"/>
                <c:pt idx="0">
                  <c:v>1.9876388991809846</c:v>
                </c:pt>
                <c:pt idx="1">
                  <c:v>2.803231220055129</c:v>
                </c:pt>
                <c:pt idx="2">
                  <c:v>1.8164960364270077</c:v>
                </c:pt>
                <c:pt idx="3">
                  <c:v>1.219467105263158</c:v>
                </c:pt>
                <c:pt idx="4">
                  <c:v>1.2662813719449579</c:v>
                </c:pt>
                <c:pt idx="5">
                  <c:v>1.1027134586586469</c:v>
                </c:pt>
                <c:pt idx="6">
                  <c:v>1.0445374573817487</c:v>
                </c:pt>
                <c:pt idx="7">
                  <c:v>1.5080260725751533</c:v>
                </c:pt>
                <c:pt idx="8">
                  <c:v>2.0508652623431192</c:v>
                </c:pt>
                <c:pt idx="10">
                  <c:v>1.8215563985883254</c:v>
                </c:pt>
                <c:pt idx="11">
                  <c:v>1.496612556696109</c:v>
                </c:pt>
                <c:pt idx="12">
                  <c:v>1.4345043536503685</c:v>
                </c:pt>
                <c:pt idx="13">
                  <c:v>1.0854981084489281</c:v>
                </c:pt>
                <c:pt idx="14">
                  <c:v>1.273608040201005</c:v>
                </c:pt>
                <c:pt idx="15">
                  <c:v>1.0875313931156745</c:v>
                </c:pt>
                <c:pt idx="16">
                  <c:v>1.3268179712830015</c:v>
                </c:pt>
                <c:pt idx="17">
                  <c:v>1.4322966507177033</c:v>
                </c:pt>
                <c:pt idx="19">
                  <c:v>1.471240112</c:v>
                </c:pt>
                <c:pt idx="20">
                  <c:v>1.183841208</c:v>
                </c:pt>
                <c:pt idx="21">
                  <c:v>1.29793533987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0F-4CAE-BCB5-60C7F1952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8427520"/>
        <c:axId val="150276352"/>
      </c:barChart>
      <c:catAx>
        <c:axId val="884275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276352"/>
        <c:crosses val="autoZero"/>
        <c:auto val="1"/>
        <c:lblAlgn val="ctr"/>
        <c:lblOffset val="100"/>
        <c:noMultiLvlLbl val="0"/>
      </c:catAx>
      <c:valAx>
        <c:axId val="150276352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42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45155703233046E-2"/>
          <c:y val="3.5772357723577237E-2"/>
          <c:w val="0.70834196902377833"/>
          <c:h val="0.72067242814160426"/>
        </c:manualLayout>
      </c:layout>
      <c:lineChart>
        <c:grouping val="standard"/>
        <c:varyColors val="0"/>
        <c:ser>
          <c:idx val="1"/>
          <c:order val="0"/>
          <c:tx>
            <c:v>Цены производителей на комбикорма для внутреннего рынка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диспропорции!$C$7179:$BM$7179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диспропорции!$C$7184:$BM$7184</c:f>
              <c:numCache>
                <c:formatCode>#,##0</c:formatCode>
                <c:ptCount val="63"/>
                <c:pt idx="0">
                  <c:v>16040.4</c:v>
                </c:pt>
                <c:pt idx="1">
                  <c:v>15744.39</c:v>
                </c:pt>
                <c:pt idx="2">
                  <c:v>15621.25</c:v>
                </c:pt>
                <c:pt idx="3">
                  <c:v>15425.74</c:v>
                </c:pt>
                <c:pt idx="4">
                  <c:v>15273.12</c:v>
                </c:pt>
                <c:pt idx="5">
                  <c:v>15192.69</c:v>
                </c:pt>
                <c:pt idx="6">
                  <c:v>15167.52</c:v>
                </c:pt>
                <c:pt idx="7">
                  <c:v>15152.22</c:v>
                </c:pt>
                <c:pt idx="8">
                  <c:v>15090.37</c:v>
                </c:pt>
                <c:pt idx="9">
                  <c:v>14692</c:v>
                </c:pt>
                <c:pt idx="10">
                  <c:v>14405.4</c:v>
                </c:pt>
                <c:pt idx="11">
                  <c:v>14266.94</c:v>
                </c:pt>
                <c:pt idx="12">
                  <c:v>13801.2</c:v>
                </c:pt>
                <c:pt idx="13">
                  <c:v>14007.87</c:v>
                </c:pt>
                <c:pt idx="14">
                  <c:v>14021</c:v>
                </c:pt>
                <c:pt idx="15">
                  <c:v>14410.83</c:v>
                </c:pt>
                <c:pt idx="16">
                  <c:v>14882.6</c:v>
                </c:pt>
                <c:pt idx="17">
                  <c:v>15409.58</c:v>
                </c:pt>
                <c:pt idx="18">
                  <c:v>16300.26</c:v>
                </c:pt>
                <c:pt idx="19">
                  <c:v>15980.97</c:v>
                </c:pt>
                <c:pt idx="20">
                  <c:v>16133.83</c:v>
                </c:pt>
                <c:pt idx="21">
                  <c:v>16168.75</c:v>
                </c:pt>
                <c:pt idx="22">
                  <c:v>16427.47</c:v>
                </c:pt>
                <c:pt idx="23">
                  <c:v>16590.62</c:v>
                </c:pt>
                <c:pt idx="24">
                  <c:v>17109.97</c:v>
                </c:pt>
                <c:pt idx="25">
                  <c:v>17482.810000000001</c:v>
                </c:pt>
                <c:pt idx="26">
                  <c:v>17703.23</c:v>
                </c:pt>
                <c:pt idx="27">
                  <c:v>17851.54</c:v>
                </c:pt>
                <c:pt idx="28">
                  <c:v>17605.93</c:v>
                </c:pt>
                <c:pt idx="29">
                  <c:v>17588.12</c:v>
                </c:pt>
                <c:pt idx="30">
                  <c:v>17869.22</c:v>
                </c:pt>
                <c:pt idx="31">
                  <c:v>17306.669999999998</c:v>
                </c:pt>
                <c:pt idx="32">
                  <c:v>17219.349999999999</c:v>
                </c:pt>
                <c:pt idx="33">
                  <c:v>17057.990000000002</c:v>
                </c:pt>
                <c:pt idx="34">
                  <c:v>16808.310000000001</c:v>
                </c:pt>
                <c:pt idx="35">
                  <c:v>16755.77</c:v>
                </c:pt>
                <c:pt idx="36">
                  <c:v>16650.13</c:v>
                </c:pt>
                <c:pt idx="37">
                  <c:v>16911.22</c:v>
                </c:pt>
                <c:pt idx="38">
                  <c:v>17035.14</c:v>
                </c:pt>
                <c:pt idx="39">
                  <c:v>17386.490000000002</c:v>
                </c:pt>
                <c:pt idx="40">
                  <c:v>18017.71</c:v>
                </c:pt>
                <c:pt idx="41">
                  <c:v>18422.28</c:v>
                </c:pt>
                <c:pt idx="42">
                  <c:v>18631.099999999999</c:v>
                </c:pt>
                <c:pt idx="43">
                  <c:v>18715.82</c:v>
                </c:pt>
                <c:pt idx="44">
                  <c:v>18762.41</c:v>
                </c:pt>
                <c:pt idx="45">
                  <c:v>18946.509999999998</c:v>
                </c:pt>
                <c:pt idx="46">
                  <c:v>19130.310000000001</c:v>
                </c:pt>
                <c:pt idx="47">
                  <c:v>19902.810000000001</c:v>
                </c:pt>
                <c:pt idx="48">
                  <c:v>20441.37</c:v>
                </c:pt>
                <c:pt idx="49">
                  <c:v>20883.82</c:v>
                </c:pt>
                <c:pt idx="50">
                  <c:v>21474.07</c:v>
                </c:pt>
                <c:pt idx="51">
                  <c:v>21751.75</c:v>
                </c:pt>
                <c:pt idx="52">
                  <c:v>22213.72</c:v>
                </c:pt>
                <c:pt idx="53">
                  <c:v>22962.54</c:v>
                </c:pt>
                <c:pt idx="54">
                  <c:v>23110.1</c:v>
                </c:pt>
                <c:pt idx="55">
                  <c:v>23284.9</c:v>
                </c:pt>
                <c:pt idx="56">
                  <c:v>23733.94</c:v>
                </c:pt>
                <c:pt idx="57">
                  <c:v>23695.41</c:v>
                </c:pt>
                <c:pt idx="58">
                  <c:v>24101.15</c:v>
                </c:pt>
                <c:pt idx="59">
                  <c:v>24626.45</c:v>
                </c:pt>
                <c:pt idx="60">
                  <c:v>24962.17</c:v>
                </c:pt>
                <c:pt idx="61">
                  <c:v>25077.24</c:v>
                </c:pt>
                <c:pt idx="62">
                  <c:v>25720.25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EE-48D7-88EC-6EDA2908C497}"/>
            </c:ext>
          </c:extLst>
        </c:ser>
        <c:ser>
          <c:idx val="0"/>
          <c:order val="1"/>
          <c:tx>
            <c:v>Цены приоберетения пшеницы (кроме твёрдой) промышленными предприятиями для производства кормов для животных</c:v>
          </c:tx>
          <c:spPr>
            <a:ln w="19050" cap="rnd">
              <a:solidFill>
                <a:srgbClr val="75E5BD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диспропорции!$C$7179:$BM$7179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диспропорции!$C$7196:$BM$7196</c:f>
              <c:numCache>
                <c:formatCode>#,##0</c:formatCode>
                <c:ptCount val="63"/>
                <c:pt idx="0">
                  <c:v>9136.35</c:v>
                </c:pt>
                <c:pt idx="1">
                  <c:v>8786.39</c:v>
                </c:pt>
                <c:pt idx="2">
                  <c:v>8678.51</c:v>
                </c:pt>
                <c:pt idx="3">
                  <c:v>8570.8799999999992</c:v>
                </c:pt>
                <c:pt idx="4">
                  <c:v>8562.85</c:v>
                </c:pt>
                <c:pt idx="5">
                  <c:v>8768.57</c:v>
                </c:pt>
                <c:pt idx="6">
                  <c:v>8588.2099999999991</c:v>
                </c:pt>
                <c:pt idx="7">
                  <c:v>7464.19</c:v>
                </c:pt>
                <c:pt idx="8">
                  <c:v>7435.85</c:v>
                </c:pt>
                <c:pt idx="9">
                  <c:v>6879.61</c:v>
                </c:pt>
                <c:pt idx="10">
                  <c:v>6841.89</c:v>
                </c:pt>
                <c:pt idx="11">
                  <c:v>6680.33</c:v>
                </c:pt>
                <c:pt idx="12">
                  <c:v>6754.64</c:v>
                </c:pt>
                <c:pt idx="13">
                  <c:v>6860.68</c:v>
                </c:pt>
                <c:pt idx="14">
                  <c:v>7312.61</c:v>
                </c:pt>
                <c:pt idx="15">
                  <c:v>7768.71</c:v>
                </c:pt>
                <c:pt idx="16">
                  <c:v>8509.0400000000009</c:v>
                </c:pt>
                <c:pt idx="17">
                  <c:v>9117.48</c:v>
                </c:pt>
                <c:pt idx="18">
                  <c:v>9312.02</c:v>
                </c:pt>
                <c:pt idx="19">
                  <c:v>8970.82</c:v>
                </c:pt>
                <c:pt idx="20">
                  <c:v>9995.43</c:v>
                </c:pt>
                <c:pt idx="21">
                  <c:v>10000.31</c:v>
                </c:pt>
                <c:pt idx="22">
                  <c:v>10798.2</c:v>
                </c:pt>
                <c:pt idx="23">
                  <c:v>11279.68</c:v>
                </c:pt>
                <c:pt idx="24">
                  <c:v>11971.07</c:v>
                </c:pt>
                <c:pt idx="25">
                  <c:v>12607.46</c:v>
                </c:pt>
                <c:pt idx="26">
                  <c:v>12929.19</c:v>
                </c:pt>
                <c:pt idx="27">
                  <c:v>12920.58</c:v>
                </c:pt>
                <c:pt idx="28">
                  <c:v>13072.74</c:v>
                </c:pt>
                <c:pt idx="29">
                  <c:v>13031.28</c:v>
                </c:pt>
                <c:pt idx="30">
                  <c:v>11156.95</c:v>
                </c:pt>
                <c:pt idx="31">
                  <c:v>10720.75</c:v>
                </c:pt>
                <c:pt idx="32">
                  <c:v>10505.77</c:v>
                </c:pt>
                <c:pt idx="33">
                  <c:v>10808.69</c:v>
                </c:pt>
                <c:pt idx="34">
                  <c:v>11039.3</c:v>
                </c:pt>
                <c:pt idx="35">
                  <c:v>11218.95</c:v>
                </c:pt>
                <c:pt idx="36">
                  <c:v>11619.67</c:v>
                </c:pt>
                <c:pt idx="37">
                  <c:v>12103.98</c:v>
                </c:pt>
                <c:pt idx="38">
                  <c:v>12365.64</c:v>
                </c:pt>
                <c:pt idx="39">
                  <c:v>13072.6</c:v>
                </c:pt>
                <c:pt idx="40">
                  <c:v>13642.89</c:v>
                </c:pt>
                <c:pt idx="41">
                  <c:v>14019.14</c:v>
                </c:pt>
                <c:pt idx="42">
                  <c:v>12806.07</c:v>
                </c:pt>
                <c:pt idx="43">
                  <c:v>12323.57</c:v>
                </c:pt>
                <c:pt idx="44">
                  <c:v>12146.26</c:v>
                </c:pt>
                <c:pt idx="45">
                  <c:v>13629.37</c:v>
                </c:pt>
                <c:pt idx="46">
                  <c:v>14698.03</c:v>
                </c:pt>
                <c:pt idx="47">
                  <c:v>15496.21</c:v>
                </c:pt>
                <c:pt idx="48">
                  <c:v>14822.12</c:v>
                </c:pt>
                <c:pt idx="49">
                  <c:v>15063.32</c:v>
                </c:pt>
                <c:pt idx="50">
                  <c:v>14598.88</c:v>
                </c:pt>
                <c:pt idx="51">
                  <c:v>14599.35</c:v>
                </c:pt>
                <c:pt idx="52">
                  <c:v>14963.88</c:v>
                </c:pt>
                <c:pt idx="53">
                  <c:v>15320.52</c:v>
                </c:pt>
                <c:pt idx="54">
                  <c:v>14549.92</c:v>
                </c:pt>
                <c:pt idx="55">
                  <c:v>15286.26</c:v>
                </c:pt>
                <c:pt idx="56">
                  <c:v>15630.3</c:v>
                </c:pt>
                <c:pt idx="57">
                  <c:v>16821.400000000001</c:v>
                </c:pt>
                <c:pt idx="58">
                  <c:v>17237.29</c:v>
                </c:pt>
                <c:pt idx="59">
                  <c:v>17112.73</c:v>
                </c:pt>
                <c:pt idx="60">
                  <c:v>17377.93</c:v>
                </c:pt>
                <c:pt idx="61">
                  <c:v>17097.88</c:v>
                </c:pt>
                <c:pt idx="62">
                  <c:v>17213.68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EE-48D7-88EC-6EDA2908C497}"/>
            </c:ext>
          </c:extLst>
        </c:ser>
        <c:ser>
          <c:idx val="2"/>
          <c:order val="2"/>
          <c:tx>
            <c:v>Цены сельхозорганизаций на пшеницу (кроме твёрдой)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диспропорции!$C$7179:$BM$7179</c:f>
              <c:numCache>
                <c:formatCode>mmm/yyyy</c:formatCode>
                <c:ptCount val="6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</c:numCache>
            </c:numRef>
          </c:cat>
          <c:val>
            <c:numRef>
              <c:f>диспропорции!$C$7218:$BM$7218</c:f>
              <c:numCache>
                <c:formatCode>#,##0</c:formatCode>
                <c:ptCount val="63"/>
                <c:pt idx="0">
                  <c:v>8100.25</c:v>
                </c:pt>
                <c:pt idx="1">
                  <c:v>8075.16</c:v>
                </c:pt>
                <c:pt idx="2">
                  <c:v>7959.44</c:v>
                </c:pt>
                <c:pt idx="3">
                  <c:v>8283.25</c:v>
                </c:pt>
                <c:pt idx="4">
                  <c:v>7837.23</c:v>
                </c:pt>
                <c:pt idx="5">
                  <c:v>7992.57</c:v>
                </c:pt>
                <c:pt idx="6">
                  <c:v>7928.23</c:v>
                </c:pt>
                <c:pt idx="7">
                  <c:v>7755.19</c:v>
                </c:pt>
                <c:pt idx="8">
                  <c:v>6888.86</c:v>
                </c:pt>
                <c:pt idx="9">
                  <c:v>6523.97</c:v>
                </c:pt>
                <c:pt idx="10">
                  <c:v>6468.3</c:v>
                </c:pt>
                <c:pt idx="11">
                  <c:v>6770.38</c:v>
                </c:pt>
                <c:pt idx="12">
                  <c:v>6684.64</c:v>
                </c:pt>
                <c:pt idx="13">
                  <c:v>6875.34</c:v>
                </c:pt>
                <c:pt idx="14">
                  <c:v>6870.01</c:v>
                </c:pt>
                <c:pt idx="15">
                  <c:v>7387</c:v>
                </c:pt>
                <c:pt idx="16">
                  <c:v>7661.31</c:v>
                </c:pt>
                <c:pt idx="17">
                  <c:v>7798.24</c:v>
                </c:pt>
                <c:pt idx="18">
                  <c:v>8251.1</c:v>
                </c:pt>
                <c:pt idx="19">
                  <c:v>8830.68</c:v>
                </c:pt>
                <c:pt idx="20">
                  <c:v>8992.44</c:v>
                </c:pt>
                <c:pt idx="21">
                  <c:v>9625.94</c:v>
                </c:pt>
                <c:pt idx="22">
                  <c:v>10118.700000000001</c:v>
                </c:pt>
                <c:pt idx="23">
                  <c:v>10449.290000000001</c:v>
                </c:pt>
                <c:pt idx="24">
                  <c:v>10497.35</c:v>
                </c:pt>
                <c:pt idx="25">
                  <c:v>11512.27</c:v>
                </c:pt>
                <c:pt idx="26">
                  <c:v>12036.82</c:v>
                </c:pt>
                <c:pt idx="27">
                  <c:v>11572.86</c:v>
                </c:pt>
                <c:pt idx="28">
                  <c:v>11239.36</c:v>
                </c:pt>
                <c:pt idx="29">
                  <c:v>11268.77</c:v>
                </c:pt>
                <c:pt idx="30">
                  <c:v>10382.92</c:v>
                </c:pt>
                <c:pt idx="31">
                  <c:v>9260.36</c:v>
                </c:pt>
                <c:pt idx="32">
                  <c:v>9543.35</c:v>
                </c:pt>
                <c:pt idx="33">
                  <c:v>9582.5</c:v>
                </c:pt>
                <c:pt idx="34">
                  <c:v>9955.3700000000008</c:v>
                </c:pt>
                <c:pt idx="35">
                  <c:v>10421.02</c:v>
                </c:pt>
                <c:pt idx="36">
                  <c:v>10318.89</c:v>
                </c:pt>
                <c:pt idx="37">
                  <c:v>10952.05</c:v>
                </c:pt>
                <c:pt idx="38">
                  <c:v>11227.58</c:v>
                </c:pt>
                <c:pt idx="39">
                  <c:v>12045.98</c:v>
                </c:pt>
                <c:pt idx="40">
                  <c:v>12770.57</c:v>
                </c:pt>
                <c:pt idx="41">
                  <c:v>12813.87</c:v>
                </c:pt>
                <c:pt idx="42">
                  <c:v>12205.86</c:v>
                </c:pt>
                <c:pt idx="43">
                  <c:v>11475.81</c:v>
                </c:pt>
                <c:pt idx="44">
                  <c:v>11509.49</c:v>
                </c:pt>
                <c:pt idx="45">
                  <c:v>12263.4</c:v>
                </c:pt>
                <c:pt idx="46">
                  <c:v>13749.76</c:v>
                </c:pt>
                <c:pt idx="47">
                  <c:v>14772.36</c:v>
                </c:pt>
                <c:pt idx="48">
                  <c:v>14777.74</c:v>
                </c:pt>
                <c:pt idx="49">
                  <c:v>14956.19</c:v>
                </c:pt>
                <c:pt idx="50">
                  <c:v>14039.36</c:v>
                </c:pt>
                <c:pt idx="51">
                  <c:v>13213.12</c:v>
                </c:pt>
                <c:pt idx="52">
                  <c:v>13073.98</c:v>
                </c:pt>
                <c:pt idx="53">
                  <c:v>13363.02</c:v>
                </c:pt>
                <c:pt idx="54">
                  <c:v>13135.64</c:v>
                </c:pt>
                <c:pt idx="55">
                  <c:v>12797.93</c:v>
                </c:pt>
                <c:pt idx="56">
                  <c:v>14137.01</c:v>
                </c:pt>
                <c:pt idx="57">
                  <c:v>14616.21</c:v>
                </c:pt>
                <c:pt idx="58">
                  <c:v>14871.76</c:v>
                </c:pt>
                <c:pt idx="59">
                  <c:v>15065.44</c:v>
                </c:pt>
                <c:pt idx="60">
                  <c:v>15193.25</c:v>
                </c:pt>
                <c:pt idx="61">
                  <c:v>15240.23</c:v>
                </c:pt>
                <c:pt idx="62">
                  <c:v>15156.86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EE-48D7-88EC-6EDA2908C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9217376"/>
        <c:axId val="1939215712"/>
      </c:lineChart>
      <c:dateAx>
        <c:axId val="1939217376"/>
        <c:scaling>
          <c:orientation val="minMax"/>
        </c:scaling>
        <c:delete val="0"/>
        <c:axPos val="b"/>
        <c:min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inorGridlines>
        <c:numFmt formatCode="[$-419]mmmm\ yy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9215712"/>
        <c:crosses val="autoZero"/>
        <c:auto val="1"/>
        <c:lblOffset val="100"/>
        <c:baseTimeUnit val="months"/>
        <c:majorUnit val="1"/>
        <c:majorTimeUnit val="months"/>
        <c:minorUnit val="12"/>
        <c:minorTimeUnit val="months"/>
      </c:dateAx>
      <c:valAx>
        <c:axId val="1939215712"/>
        <c:scaling>
          <c:orientation val="minMax"/>
          <c:max val="2600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9217376"/>
        <c:crosses val="autoZero"/>
        <c:crossBetween val="between"/>
        <c:majorUnit val="2000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76904853401958284"/>
          <c:y val="6.1303422112980809E-2"/>
          <c:w val="0.22057577386580995"/>
          <c:h val="0.534148646053389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66078550841507E-2"/>
          <c:y val="3.6457433145378075E-2"/>
          <c:w val="0.92070392871540052"/>
          <c:h val="0.75201459080340161"/>
        </c:manualLayout>
      </c:layout>
      <c:lineChart>
        <c:grouping val="standard"/>
        <c:varyColors val="0"/>
        <c:ser>
          <c:idx val="0"/>
          <c:order val="0"/>
          <c:tx>
            <c:strRef>
              <c:f>'внутреннее потребление'!$A$99</c:f>
              <c:strCache>
                <c:ptCount val="1"/>
                <c:pt idx="0">
                  <c:v>Все товары и услуги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'внутреннее потребление'!$B$91:$ER$91</c:f>
              <c:numCache>
                <c:formatCode>mmm\-yy</c:formatCode>
                <c:ptCount val="147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</c:numCache>
            </c:numRef>
          </c:cat>
          <c:val>
            <c:numRef>
              <c:f>'внутреннее потребление'!$B$99:$ER$99</c:f>
              <c:numCache>
                <c:formatCode>0.00%</c:formatCode>
                <c:ptCount val="147"/>
                <c:pt idx="0">
                  <c:v>1.639999999999997E-2</c:v>
                </c:pt>
                <c:pt idx="1">
                  <c:v>8.5999999999999462E-3</c:v>
                </c:pt>
                <c:pt idx="2">
                  <c:v>6.2999999999999732E-3</c:v>
                </c:pt>
                <c:pt idx="3">
                  <c:v>2.9000000000001251E-3</c:v>
                </c:pt>
                <c:pt idx="4">
                  <c:v>4.9999999999998943E-3</c:v>
                </c:pt>
                <c:pt idx="5">
                  <c:v>3.900000000000015E-3</c:v>
                </c:pt>
                <c:pt idx="6">
                  <c:v>3.600000000000048E-3</c:v>
                </c:pt>
                <c:pt idx="7">
                  <c:v>5.5000000000000613E-3</c:v>
                </c:pt>
                <c:pt idx="8">
                  <c:v>8.3999999999999683E-3</c:v>
                </c:pt>
                <c:pt idx="9">
                  <c:v>4.9999999999998943E-3</c:v>
                </c:pt>
                <c:pt idx="10">
                  <c:v>8.0999999999999996E-3</c:v>
                </c:pt>
                <c:pt idx="11">
                  <c:v>1.0799999999999917E-2</c:v>
                </c:pt>
                <c:pt idx="12">
                  <c:v>2.3700000000000051E-2</c:v>
                </c:pt>
                <c:pt idx="13">
                  <c:v>7.80000000000003E-3</c:v>
                </c:pt>
                <c:pt idx="14">
                  <c:v>6.1999999999999833E-3</c:v>
                </c:pt>
                <c:pt idx="15">
                  <c:v>4.2999999999999722E-3</c:v>
                </c:pt>
                <c:pt idx="16">
                  <c:v>4.8000000000001392E-3</c:v>
                </c:pt>
                <c:pt idx="17">
                  <c:v>2.2999999999999692E-3</c:v>
                </c:pt>
                <c:pt idx="18">
                  <c:v>-1.0000000000010004E-4</c:v>
                </c:pt>
                <c:pt idx="19">
                  <c:v>-2.3999999999999582E-3</c:v>
                </c:pt>
                <c:pt idx="20">
                  <c:v>-4.0000000000006713E-4</c:v>
                </c:pt>
                <c:pt idx="21">
                  <c:v>4.8000000000001392E-3</c:v>
                </c:pt>
                <c:pt idx="22">
                  <c:v>4.1999999999999824E-3</c:v>
                </c:pt>
                <c:pt idx="23">
                  <c:v>4.3999999999999604E-3</c:v>
                </c:pt>
                <c:pt idx="24">
                  <c:v>4.9999999999998943E-3</c:v>
                </c:pt>
                <c:pt idx="25">
                  <c:v>3.7000000000000375E-3</c:v>
                </c:pt>
                <c:pt idx="26">
                  <c:v>5.8000000000000282E-3</c:v>
                </c:pt>
                <c:pt idx="27">
                  <c:v>3.1000000000001035E-3</c:v>
                </c:pt>
                <c:pt idx="28">
                  <c:v>5.1999999999998723E-3</c:v>
                </c:pt>
                <c:pt idx="29">
                  <c:v>8.8999999999999132E-3</c:v>
                </c:pt>
                <c:pt idx="30">
                  <c:v>1.2299999999999978E-2</c:v>
                </c:pt>
                <c:pt idx="31">
                  <c:v>9.999999999998903E-4</c:v>
                </c:pt>
                <c:pt idx="32">
                  <c:v>5.5000000000000613E-3</c:v>
                </c:pt>
                <c:pt idx="33">
                  <c:v>4.5999999999999392E-3</c:v>
                </c:pt>
                <c:pt idx="34">
                  <c:v>3.4000000000000696E-3</c:v>
                </c:pt>
                <c:pt idx="35">
                  <c:v>5.4000000000000723E-3</c:v>
                </c:pt>
                <c:pt idx="36">
                  <c:v>9.7000000000000454E-3</c:v>
                </c:pt>
                <c:pt idx="37">
                  <c:v>5.6000000000000494E-3</c:v>
                </c:pt>
                <c:pt idx="38">
                  <c:v>3.4000000000000696E-3</c:v>
                </c:pt>
                <c:pt idx="39">
                  <c:v>5.1000000000001053E-3</c:v>
                </c:pt>
                <c:pt idx="40">
                  <c:v>6.5999999999999401E-3</c:v>
                </c:pt>
                <c:pt idx="41">
                  <c:v>4.1999999999999824E-3</c:v>
                </c:pt>
                <c:pt idx="42">
                  <c:v>8.1999999999999885E-3</c:v>
                </c:pt>
                <c:pt idx="43">
                  <c:v>1.4000000000000681E-3</c:v>
                </c:pt>
                <c:pt idx="44">
                  <c:v>2.0999999999999912E-3</c:v>
                </c:pt>
                <c:pt idx="45">
                  <c:v>5.7000000000000392E-3</c:v>
                </c:pt>
                <c:pt idx="46">
                  <c:v>5.6000000000000494E-3</c:v>
                </c:pt>
                <c:pt idx="47">
                  <c:v>5.1000000000001053E-3</c:v>
                </c:pt>
                <c:pt idx="48">
                  <c:v>5.9000000000000172E-3</c:v>
                </c:pt>
                <c:pt idx="49">
                  <c:v>7.0000000000001181E-3</c:v>
                </c:pt>
                <c:pt idx="50">
                  <c:v>1.0199999999999983E-2</c:v>
                </c:pt>
                <c:pt idx="51">
                  <c:v>9.0000000000001208E-3</c:v>
                </c:pt>
                <c:pt idx="52">
                  <c:v>9.0000000000001208E-3</c:v>
                </c:pt>
                <c:pt idx="53">
                  <c:v>6.1999999999999833E-3</c:v>
                </c:pt>
                <c:pt idx="54">
                  <c:v>4.8999999999999053E-3</c:v>
                </c:pt>
                <c:pt idx="55">
                  <c:v>2.3999999999999582E-3</c:v>
                </c:pt>
                <c:pt idx="56">
                  <c:v>6.4999999999999511E-3</c:v>
                </c:pt>
                <c:pt idx="57">
                  <c:v>8.1999999999999885E-3</c:v>
                </c:pt>
                <c:pt idx="58">
                  <c:v>1.2799999999999919E-2</c:v>
                </c:pt>
                <c:pt idx="59">
                  <c:v>2.6200000000000005E-2</c:v>
                </c:pt>
                <c:pt idx="60">
                  <c:v>3.8499999999999986E-2</c:v>
                </c:pt>
                <c:pt idx="61">
                  <c:v>2.2200000000000001E-2</c:v>
                </c:pt>
                <c:pt idx="62">
                  <c:v>1.2100000000000001E-2</c:v>
                </c:pt>
                <c:pt idx="63">
                  <c:v>4.5999999999999392E-3</c:v>
                </c:pt>
                <c:pt idx="64">
                  <c:v>3.4999999999998366E-3</c:v>
                </c:pt>
                <c:pt idx="65">
                  <c:v>1.9000000000000132E-3</c:v>
                </c:pt>
                <c:pt idx="66">
                  <c:v>8.0000000000000088E-3</c:v>
                </c:pt>
                <c:pt idx="67">
                  <c:v>3.4999999999998366E-3</c:v>
                </c:pt>
                <c:pt idx="68">
                  <c:v>5.7000000000000392E-3</c:v>
                </c:pt>
                <c:pt idx="69">
                  <c:v>7.399999999999852E-3</c:v>
                </c:pt>
                <c:pt idx="70">
                  <c:v>7.500000000000063E-3</c:v>
                </c:pt>
                <c:pt idx="71">
                  <c:v>7.700000000000041E-3</c:v>
                </c:pt>
                <c:pt idx="72">
                  <c:v>9.5999999999998344E-3</c:v>
                </c:pt>
                <c:pt idx="73">
                  <c:v>6.2999999999999732E-3</c:v>
                </c:pt>
                <c:pt idx="74">
                  <c:v>4.5999999999999392E-3</c:v>
                </c:pt>
                <c:pt idx="75">
                  <c:v>4.3999999999999604E-3</c:v>
                </c:pt>
                <c:pt idx="76">
                  <c:v>4.0999999999999934E-3</c:v>
                </c:pt>
                <c:pt idx="77">
                  <c:v>3.600000000000048E-3</c:v>
                </c:pt>
                <c:pt idx="78">
                  <c:v>5.4000000000000723E-3</c:v>
                </c:pt>
                <c:pt idx="79">
                  <c:v>9.9999999999989027E-5</c:v>
                </c:pt>
                <c:pt idx="80">
                  <c:v>1.700000000000035E-3</c:v>
                </c:pt>
                <c:pt idx="81">
                  <c:v>4.2999999999999722E-3</c:v>
                </c:pt>
                <c:pt idx="82">
                  <c:v>4.3999999999999604E-3</c:v>
                </c:pt>
                <c:pt idx="83">
                  <c:v>4.0000000000000044E-3</c:v>
                </c:pt>
                <c:pt idx="84">
                  <c:v>6.1999999999999833E-3</c:v>
                </c:pt>
                <c:pt idx="85">
                  <c:v>2.1999999999999802E-3</c:v>
                </c:pt>
                <c:pt idx="86">
                  <c:v>1.2999999999998568E-3</c:v>
                </c:pt>
                <c:pt idx="87">
                  <c:v>3.3000000000000806E-3</c:v>
                </c:pt>
                <c:pt idx="88">
                  <c:v>3.7000000000000375E-3</c:v>
                </c:pt>
                <c:pt idx="89">
                  <c:v>6.0999999999999952E-3</c:v>
                </c:pt>
                <c:pt idx="90">
                  <c:v>6.9999999999992312E-4</c:v>
                </c:pt>
                <c:pt idx="91">
                  <c:v>-5.4000000000000723E-3</c:v>
                </c:pt>
                <c:pt idx="92">
                  <c:v>-1.5000000000000571E-3</c:v>
                </c:pt>
                <c:pt idx="93">
                  <c:v>2.0000000000000022E-3</c:v>
                </c:pt>
                <c:pt idx="94">
                  <c:v>2.1999999999999802E-3</c:v>
                </c:pt>
                <c:pt idx="95">
                  <c:v>4.1999999999999824E-3</c:v>
                </c:pt>
                <c:pt idx="96">
                  <c:v>3.1000000000001035E-3</c:v>
                </c:pt>
                <c:pt idx="97">
                  <c:v>2.0999999999999912E-3</c:v>
                </c:pt>
                <c:pt idx="98">
                  <c:v>2.9000000000001251E-3</c:v>
                </c:pt>
                <c:pt idx="99">
                  <c:v>3.8000000000000256E-3</c:v>
                </c:pt>
                <c:pt idx="100">
                  <c:v>3.8000000000000256E-3</c:v>
                </c:pt>
                <c:pt idx="101">
                  <c:v>4.8999999999999053E-3</c:v>
                </c:pt>
                <c:pt idx="102">
                  <c:v>2.6999999999999251E-3</c:v>
                </c:pt>
                <c:pt idx="103">
                  <c:v>9.9999999999989027E-5</c:v>
                </c:pt>
                <c:pt idx="104">
                  <c:v>1.6000000000000463E-3</c:v>
                </c:pt>
                <c:pt idx="105">
                  <c:v>3.4999999999998366E-3</c:v>
                </c:pt>
                <c:pt idx="106">
                  <c:v>4.9999999999998943E-3</c:v>
                </c:pt>
                <c:pt idx="107">
                  <c:v>8.3999999999999683E-3</c:v>
                </c:pt>
                <c:pt idx="108">
                  <c:v>1.0099999999999996E-2</c:v>
                </c:pt>
                <c:pt idx="109">
                  <c:v>4.3999999999999604E-3</c:v>
                </c:pt>
                <c:pt idx="110">
                  <c:v>3.1999999999998692E-3</c:v>
                </c:pt>
                <c:pt idx="111">
                  <c:v>2.9000000000001251E-3</c:v>
                </c:pt>
                <c:pt idx="112">
                  <c:v>3.4000000000000696E-3</c:v>
                </c:pt>
                <c:pt idx="113">
                  <c:v>3.99999999999956E-4</c:v>
                </c:pt>
                <c:pt idx="114">
                  <c:v>2.0000000000000022E-3</c:v>
                </c:pt>
                <c:pt idx="115">
                  <c:v>-2.3999999999999582E-3</c:v>
                </c:pt>
                <c:pt idx="116">
                  <c:v>-1.5999999999999348E-3</c:v>
                </c:pt>
                <c:pt idx="117">
                  <c:v>1.2999999999998568E-3</c:v>
                </c:pt>
                <c:pt idx="118">
                  <c:v>2.7999999999999145E-3</c:v>
                </c:pt>
                <c:pt idx="119">
                  <c:v>3.600000000000048E-3</c:v>
                </c:pt>
                <c:pt idx="120">
                  <c:v>4.0000000000000044E-3</c:v>
                </c:pt>
                <c:pt idx="121">
                  <c:v>3.3000000000000806E-3</c:v>
                </c:pt>
                <c:pt idx="122">
                  <c:v>5.5000000000000613E-3</c:v>
                </c:pt>
                <c:pt idx="123">
                  <c:v>8.2999999999999758E-3</c:v>
                </c:pt>
                <c:pt idx="124">
                  <c:v>2.6999999999999251E-3</c:v>
                </c:pt>
                <c:pt idx="125">
                  <c:v>2.1999999999999802E-3</c:v>
                </c:pt>
                <c:pt idx="126">
                  <c:v>3.4999999999998366E-3</c:v>
                </c:pt>
                <c:pt idx="127">
                  <c:v>-4.0000000000006713E-4</c:v>
                </c:pt>
                <c:pt idx="128">
                  <c:v>-6.9999999999992312E-4</c:v>
                </c:pt>
                <c:pt idx="129">
                  <c:v>4.2999999999999722E-3</c:v>
                </c:pt>
                <c:pt idx="130">
                  <c:v>7.0999999999998859E-3</c:v>
                </c:pt>
                <c:pt idx="131">
                  <c:v>8.2999999999999758E-3</c:v>
                </c:pt>
                <c:pt idx="132">
                  <c:v>6.6999999999999291E-3</c:v>
                </c:pt>
                <c:pt idx="133">
                  <c:v>7.80000000000003E-3</c:v>
                </c:pt>
                <c:pt idx="134">
                  <c:v>6.5999999999999401E-3</c:v>
                </c:pt>
                <c:pt idx="135">
                  <c:v>5.8000000000000282E-3</c:v>
                </c:pt>
                <c:pt idx="136">
                  <c:v>7.399999999999852E-3</c:v>
                </c:pt>
                <c:pt idx="137">
                  <c:v>6.8999999999999071E-3</c:v>
                </c:pt>
                <c:pt idx="138">
                  <c:v>3.1000000000001035E-3</c:v>
                </c:pt>
                <c:pt idx="139">
                  <c:v>1.700000000000035E-3</c:v>
                </c:pt>
                <c:pt idx="140">
                  <c:v>6.0000000000000062E-3</c:v>
                </c:pt>
                <c:pt idx="141">
                  <c:v>1.1099999999999886E-2</c:v>
                </c:pt>
                <c:pt idx="142">
                  <c:v>9.5999999999998344E-3</c:v>
                </c:pt>
                <c:pt idx="143">
                  <c:v>8.1999999999999885E-3</c:v>
                </c:pt>
                <c:pt idx="144">
                  <c:v>9.9000000000000234E-3</c:v>
                </c:pt>
                <c:pt idx="145">
                  <c:v>1.1700000000000047E-2</c:v>
                </c:pt>
                <c:pt idx="146">
                  <c:v>7.610000000000007E-2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7A-446F-8020-80B92082E901}"/>
            </c:ext>
          </c:extLst>
        </c:ser>
        <c:ser>
          <c:idx val="1"/>
          <c:order val="1"/>
          <c:tx>
            <c:strRef>
              <c:f>'внутреннее потребление'!$A$100</c:f>
              <c:strCache>
                <c:ptCount val="1"/>
                <c:pt idx="0">
                  <c:v>Непродовольственные товары</c:v>
                </c:pt>
              </c:strCache>
            </c:strRef>
          </c:tx>
          <c:spPr>
            <a:ln w="19050" cap="rnd">
              <a:solidFill>
                <a:srgbClr val="75E5BD"/>
              </a:solidFill>
              <a:round/>
            </a:ln>
            <a:effectLst/>
          </c:spPr>
          <c:marker>
            <c:symbol val="none"/>
          </c:marker>
          <c:cat>
            <c:numRef>
              <c:f>'внутреннее потребление'!$B$91:$ER$91</c:f>
              <c:numCache>
                <c:formatCode>mmm\-yy</c:formatCode>
                <c:ptCount val="147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</c:numCache>
            </c:numRef>
          </c:cat>
          <c:val>
            <c:numRef>
              <c:f>'внутреннее потребление'!$B$100:$ER$100</c:f>
              <c:numCache>
                <c:formatCode>0.00%</c:formatCode>
                <c:ptCount val="147"/>
                <c:pt idx="0">
                  <c:v>1.4199999999999987E-2</c:v>
                </c:pt>
                <c:pt idx="1">
                  <c:v>1.2599999999999941E-2</c:v>
                </c:pt>
                <c:pt idx="2">
                  <c:v>1.0299999999999974E-2</c:v>
                </c:pt>
                <c:pt idx="3">
                  <c:v>2.9999999999998912E-3</c:v>
                </c:pt>
                <c:pt idx="4">
                  <c:v>6.8999999999999071E-3</c:v>
                </c:pt>
                <c:pt idx="5">
                  <c:v>5.4000000000000723E-3</c:v>
                </c:pt>
                <c:pt idx="6">
                  <c:v>3.1000000000001035E-3</c:v>
                </c:pt>
                <c:pt idx="7">
                  <c:v>9.0000000000001208E-3</c:v>
                </c:pt>
                <c:pt idx="8">
                  <c:v>1.6199999999999992E-2</c:v>
                </c:pt>
                <c:pt idx="9">
                  <c:v>7.0000000000001181E-3</c:v>
                </c:pt>
                <c:pt idx="10">
                  <c:v>1.3499999999999842E-2</c:v>
                </c:pt>
                <c:pt idx="11">
                  <c:v>2.0699999999999944E-2</c:v>
                </c:pt>
                <c:pt idx="12">
                  <c:v>2.600000000000003E-2</c:v>
                </c:pt>
                <c:pt idx="13">
                  <c:v>1.2199999999999985E-2</c:v>
                </c:pt>
                <c:pt idx="14">
                  <c:v>9.4000000000000767E-3</c:v>
                </c:pt>
                <c:pt idx="15">
                  <c:v>3.600000000000048E-3</c:v>
                </c:pt>
                <c:pt idx="16">
                  <c:v>2.9999999999996696E-4</c:v>
                </c:pt>
                <c:pt idx="17">
                  <c:v>-2.4999999999999471E-3</c:v>
                </c:pt>
                <c:pt idx="18">
                  <c:v>-7.0999999999998859E-3</c:v>
                </c:pt>
                <c:pt idx="19">
                  <c:v>-1.3700000000000047E-2</c:v>
                </c:pt>
                <c:pt idx="20">
                  <c:v>-6.5000000000000622E-3</c:v>
                </c:pt>
                <c:pt idx="21">
                  <c:v>5.1000000000001053E-3</c:v>
                </c:pt>
                <c:pt idx="22">
                  <c:v>5.1999999999998723E-3</c:v>
                </c:pt>
                <c:pt idx="23">
                  <c:v>6.6999999999999291E-3</c:v>
                </c:pt>
                <c:pt idx="24">
                  <c:v>7.6000000000000512E-3</c:v>
                </c:pt>
                <c:pt idx="25">
                  <c:v>6.8000000000001401E-3</c:v>
                </c:pt>
                <c:pt idx="26">
                  <c:v>8.0999999999999996E-3</c:v>
                </c:pt>
                <c:pt idx="27">
                  <c:v>2.2999999999999692E-3</c:v>
                </c:pt>
                <c:pt idx="28">
                  <c:v>5.6000000000000494E-3</c:v>
                </c:pt>
                <c:pt idx="29">
                  <c:v>1.6100000000000007E-2</c:v>
                </c:pt>
                <c:pt idx="30">
                  <c:v>1.1099999999999886E-2</c:v>
                </c:pt>
                <c:pt idx="31">
                  <c:v>-5.1999999999999824E-3</c:v>
                </c:pt>
                <c:pt idx="32">
                  <c:v>1.4000000000000681E-3</c:v>
                </c:pt>
                <c:pt idx="33">
                  <c:v>5.3000000000000824E-3</c:v>
                </c:pt>
                <c:pt idx="34">
                  <c:v>4.4999999999999502E-3</c:v>
                </c:pt>
                <c:pt idx="35">
                  <c:v>8.7999999999999225E-3</c:v>
                </c:pt>
                <c:pt idx="36">
                  <c:v>1.7600000000000064E-2</c:v>
                </c:pt>
                <c:pt idx="37">
                  <c:v>8.0999999999999996E-3</c:v>
                </c:pt>
                <c:pt idx="38">
                  <c:v>4.0999999999999934E-3</c:v>
                </c:pt>
                <c:pt idx="39">
                  <c:v>7.0000000000001181E-3</c:v>
                </c:pt>
                <c:pt idx="40">
                  <c:v>9.5000000000000674E-3</c:v>
                </c:pt>
                <c:pt idx="41">
                  <c:v>4.9999999999998943E-3</c:v>
                </c:pt>
                <c:pt idx="42">
                  <c:v>-4.9999999999994504E-4</c:v>
                </c:pt>
                <c:pt idx="43">
                  <c:v>-7.499999999999952E-3</c:v>
                </c:pt>
                <c:pt idx="44">
                  <c:v>-1.9999999999997803E-4</c:v>
                </c:pt>
                <c:pt idx="45">
                  <c:v>1.1099999999999886E-2</c:v>
                </c:pt>
                <c:pt idx="46">
                  <c:v>9.4000000000000767E-3</c:v>
                </c:pt>
                <c:pt idx="47">
                  <c:v>7.500000000000063E-3</c:v>
                </c:pt>
                <c:pt idx="48">
                  <c:v>1.0199999999999983E-2</c:v>
                </c:pt>
                <c:pt idx="49">
                  <c:v>1.1800000000000036E-2</c:v>
                </c:pt>
                <c:pt idx="50">
                  <c:v>1.7600000000000064E-2</c:v>
                </c:pt>
                <c:pt idx="51">
                  <c:v>1.2900000000000137E-2</c:v>
                </c:pt>
                <c:pt idx="52">
                  <c:v>1.4499999999999954E-2</c:v>
                </c:pt>
                <c:pt idx="53">
                  <c:v>6.8999999999999071E-3</c:v>
                </c:pt>
                <c:pt idx="54">
                  <c:v>-6.0000000000004494E-4</c:v>
                </c:pt>
                <c:pt idx="55">
                  <c:v>-2.6000000000000476E-3</c:v>
                </c:pt>
                <c:pt idx="56">
                  <c:v>1.0000000000000011E-2</c:v>
                </c:pt>
                <c:pt idx="57">
                  <c:v>1.1700000000000047E-2</c:v>
                </c:pt>
                <c:pt idx="58">
                  <c:v>1.9900000000000032E-2</c:v>
                </c:pt>
                <c:pt idx="59">
                  <c:v>3.249999999999998E-2</c:v>
                </c:pt>
                <c:pt idx="60">
                  <c:v>5.6599999999999984E-2</c:v>
                </c:pt>
                <c:pt idx="61">
                  <c:v>3.2900000000000158E-2</c:v>
                </c:pt>
                <c:pt idx="62">
                  <c:v>1.5699999999999822E-2</c:v>
                </c:pt>
                <c:pt idx="63">
                  <c:v>3.3000000000000806E-3</c:v>
                </c:pt>
                <c:pt idx="64">
                  <c:v>6.9999999999992312E-4</c:v>
                </c:pt>
                <c:pt idx="65">
                  <c:v>-4.5000000000000604E-3</c:v>
                </c:pt>
                <c:pt idx="66">
                  <c:v>-2.6999999999999251E-3</c:v>
                </c:pt>
                <c:pt idx="67">
                  <c:v>-6.5999999999999401E-3</c:v>
                </c:pt>
                <c:pt idx="68">
                  <c:v>4.1999999999999824E-3</c:v>
                </c:pt>
                <c:pt idx="69">
                  <c:v>1.0399999999999961E-2</c:v>
                </c:pt>
                <c:pt idx="70">
                  <c:v>1.1600000000000058E-2</c:v>
                </c:pt>
                <c:pt idx="71">
                  <c:v>1.1800000000000036E-2</c:v>
                </c:pt>
                <c:pt idx="72">
                  <c:v>1.1900000000000025E-2</c:v>
                </c:pt>
                <c:pt idx="73">
                  <c:v>6.8000000000001401E-3</c:v>
                </c:pt>
                <c:pt idx="74">
                  <c:v>4.0000000000000044E-3</c:v>
                </c:pt>
                <c:pt idx="75">
                  <c:v>4.1999999999999824E-3</c:v>
                </c:pt>
                <c:pt idx="76">
                  <c:v>3.7000000000000375E-3</c:v>
                </c:pt>
                <c:pt idx="77">
                  <c:v>1.2000000000000901E-3</c:v>
                </c:pt>
                <c:pt idx="78">
                  <c:v>-4.0000000000006713E-4</c:v>
                </c:pt>
                <c:pt idx="79">
                  <c:v>-5.9000000000000172E-3</c:v>
                </c:pt>
                <c:pt idx="80">
                  <c:v>-1.3999999999999568E-3</c:v>
                </c:pt>
                <c:pt idx="81">
                  <c:v>7.80000000000003E-3</c:v>
                </c:pt>
                <c:pt idx="82">
                  <c:v>7.2000000000000961E-3</c:v>
                </c:pt>
                <c:pt idx="83">
                  <c:v>5.8000000000000282E-3</c:v>
                </c:pt>
                <c:pt idx="84">
                  <c:v>8.4999999999999555E-3</c:v>
                </c:pt>
                <c:pt idx="85">
                  <c:v>2.0000000000000022E-3</c:v>
                </c:pt>
                <c:pt idx="86">
                  <c:v>1.4000000000000681E-3</c:v>
                </c:pt>
                <c:pt idx="87">
                  <c:v>6.0000000000000062E-3</c:v>
                </c:pt>
                <c:pt idx="88">
                  <c:v>5.9000000000000172E-3</c:v>
                </c:pt>
                <c:pt idx="89">
                  <c:v>1.0199999999999983E-2</c:v>
                </c:pt>
                <c:pt idx="90">
                  <c:v>-9.7000000000000454E-3</c:v>
                </c:pt>
                <c:pt idx="91">
                  <c:v>-1.8000000000000019E-2</c:v>
                </c:pt>
                <c:pt idx="92">
                  <c:v>-7.0999999999998859E-3</c:v>
                </c:pt>
                <c:pt idx="93">
                  <c:v>3.8000000000000256E-3</c:v>
                </c:pt>
                <c:pt idx="94">
                  <c:v>2.0000000000000022E-3</c:v>
                </c:pt>
                <c:pt idx="95">
                  <c:v>6.0000000000000062E-3</c:v>
                </c:pt>
                <c:pt idx="96">
                  <c:v>4.9999999999998943E-3</c:v>
                </c:pt>
                <c:pt idx="97">
                  <c:v>3.4999999999998366E-3</c:v>
                </c:pt>
                <c:pt idx="98">
                  <c:v>5.3000000000000824E-3</c:v>
                </c:pt>
                <c:pt idx="99">
                  <c:v>4.2999999999999722E-3</c:v>
                </c:pt>
                <c:pt idx="100">
                  <c:v>-6.0000000000004494E-4</c:v>
                </c:pt>
                <c:pt idx="101">
                  <c:v>3.8000000000000256E-3</c:v>
                </c:pt>
                <c:pt idx="102">
                  <c:v>-3.2999999999999696E-3</c:v>
                </c:pt>
                <c:pt idx="103">
                  <c:v>-3.799999999999915E-3</c:v>
                </c:pt>
                <c:pt idx="104">
                  <c:v>-8.0000000000002313E-4</c:v>
                </c:pt>
                <c:pt idx="105">
                  <c:v>5.5000000000000613E-3</c:v>
                </c:pt>
                <c:pt idx="106">
                  <c:v>9.9000000000000234E-3</c:v>
                </c:pt>
                <c:pt idx="107">
                  <c:v>1.700000000000013E-2</c:v>
                </c:pt>
                <c:pt idx="108">
                  <c:v>1.2699999999999934E-2</c:v>
                </c:pt>
                <c:pt idx="109">
                  <c:v>7.9000000000000199E-3</c:v>
                </c:pt>
                <c:pt idx="110">
                  <c:v>5.3000000000000824E-3</c:v>
                </c:pt>
                <c:pt idx="111">
                  <c:v>4.2999999999999722E-3</c:v>
                </c:pt>
                <c:pt idx="112">
                  <c:v>4.0999999999999934E-3</c:v>
                </c:pt>
                <c:pt idx="113">
                  <c:v>-4.8000000000000282E-3</c:v>
                </c:pt>
                <c:pt idx="114">
                  <c:v>-3.0000000000000035E-3</c:v>
                </c:pt>
                <c:pt idx="115">
                  <c:v>-9.1000000000000004E-3</c:v>
                </c:pt>
                <c:pt idx="116">
                  <c:v>-4.3999999999999604E-3</c:v>
                </c:pt>
                <c:pt idx="117">
                  <c:v>1.8000000000000242E-3</c:v>
                </c:pt>
                <c:pt idx="118">
                  <c:v>4.4999999999999502E-3</c:v>
                </c:pt>
                <c:pt idx="119">
                  <c:v>6.4999999999999511E-3</c:v>
                </c:pt>
                <c:pt idx="120">
                  <c:v>6.8999999999999071E-3</c:v>
                </c:pt>
                <c:pt idx="121">
                  <c:v>5.7000000000000392E-3</c:v>
                </c:pt>
                <c:pt idx="122">
                  <c:v>9.5999999999998344E-3</c:v>
                </c:pt>
                <c:pt idx="123">
                  <c:v>1.7199999999999879E-2</c:v>
                </c:pt>
                <c:pt idx="124">
                  <c:v>1.6000000000000463E-3</c:v>
                </c:pt>
                <c:pt idx="125">
                  <c:v>1.700000000000035E-3</c:v>
                </c:pt>
                <c:pt idx="126">
                  <c:v>-6.9999999999992312E-4</c:v>
                </c:pt>
                <c:pt idx="127">
                  <c:v>-7.69999999999993E-3</c:v>
                </c:pt>
                <c:pt idx="128">
                  <c:v>-4.0999999999999934E-3</c:v>
                </c:pt>
                <c:pt idx="129">
                  <c:v>6.1999999999999833E-3</c:v>
                </c:pt>
                <c:pt idx="130">
                  <c:v>1.3400000000000082E-2</c:v>
                </c:pt>
                <c:pt idx="131">
                  <c:v>1.5300000000000093E-2</c:v>
                </c:pt>
                <c:pt idx="132">
                  <c:v>1.0099999999999996E-2</c:v>
                </c:pt>
                <c:pt idx="133">
                  <c:v>1.2199999999999985E-2</c:v>
                </c:pt>
                <c:pt idx="134">
                  <c:v>8.1999999999999885E-3</c:v>
                </c:pt>
                <c:pt idx="135">
                  <c:v>7.500000000000063E-3</c:v>
                </c:pt>
                <c:pt idx="136">
                  <c:v>9.5999999999998344E-3</c:v>
                </c:pt>
                <c:pt idx="137">
                  <c:v>6.3999999999999621E-3</c:v>
                </c:pt>
                <c:pt idx="138">
                  <c:v>-5.0000000000000053E-3</c:v>
                </c:pt>
                <c:pt idx="139">
                  <c:v>-5.1000000000001053E-3</c:v>
                </c:pt>
                <c:pt idx="140">
                  <c:v>9.9000000000000234E-3</c:v>
                </c:pt>
                <c:pt idx="141">
                  <c:v>2.1700000000000056E-2</c:v>
                </c:pt>
                <c:pt idx="142">
                  <c:v>1.2699999999999934E-2</c:v>
                </c:pt>
                <c:pt idx="143">
                  <c:v>1.360000000000006E-2</c:v>
                </c:pt>
                <c:pt idx="144">
                  <c:v>1.4399999999999965E-2</c:v>
                </c:pt>
                <c:pt idx="145">
                  <c:v>1.5600000000000062E-2</c:v>
                </c:pt>
                <c:pt idx="146">
                  <c:v>6.7300000000000151E-2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7A-446F-8020-80B92082E901}"/>
            </c:ext>
          </c:extLst>
        </c:ser>
        <c:ser>
          <c:idx val="2"/>
          <c:order val="2"/>
          <c:tx>
            <c:strRef>
              <c:f>'внутреннее потребление'!$A$101</c:f>
              <c:strCache>
                <c:ptCount val="1"/>
                <c:pt idx="0">
                  <c:v>Продовольственные товары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'внутреннее потребление'!$B$91:$ER$91</c:f>
              <c:numCache>
                <c:formatCode>mmm\-yy</c:formatCode>
                <c:ptCount val="147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</c:numCache>
            </c:numRef>
          </c:cat>
          <c:val>
            <c:numRef>
              <c:f>'внутреннее потребление'!$B$101:$ER$101</c:f>
              <c:numCache>
                <c:formatCode>0.00%</c:formatCode>
                <c:ptCount val="147"/>
                <c:pt idx="0">
                  <c:v>2.2999999999999692E-3</c:v>
                </c:pt>
                <c:pt idx="1">
                  <c:v>2.9999999999998912E-3</c:v>
                </c:pt>
                <c:pt idx="2">
                  <c:v>3.900000000000015E-3</c:v>
                </c:pt>
                <c:pt idx="3">
                  <c:v>3.4000000000000696E-3</c:v>
                </c:pt>
                <c:pt idx="4">
                  <c:v>4.1999999999999824E-3</c:v>
                </c:pt>
                <c:pt idx="5">
                  <c:v>2.0999999999999912E-3</c:v>
                </c:pt>
                <c:pt idx="6">
                  <c:v>2.6000000000001586E-3</c:v>
                </c:pt>
                <c:pt idx="7">
                  <c:v>3.7000000000000375E-3</c:v>
                </c:pt>
                <c:pt idx="8">
                  <c:v>5.8000000000000282E-3</c:v>
                </c:pt>
                <c:pt idx="9">
                  <c:v>6.2999999999999732E-3</c:v>
                </c:pt>
                <c:pt idx="10">
                  <c:v>6.4999999999999511E-3</c:v>
                </c:pt>
                <c:pt idx="11">
                  <c:v>4.8000000000001392E-3</c:v>
                </c:pt>
                <c:pt idx="12">
                  <c:v>8.7000000000001521E-3</c:v>
                </c:pt>
                <c:pt idx="13">
                  <c:v>3.1999999999998692E-3</c:v>
                </c:pt>
                <c:pt idx="14">
                  <c:v>4.8999999999999053E-3</c:v>
                </c:pt>
                <c:pt idx="15">
                  <c:v>4.8000000000001392E-3</c:v>
                </c:pt>
                <c:pt idx="16">
                  <c:v>8.1999999999999885E-3</c:v>
                </c:pt>
                <c:pt idx="17">
                  <c:v>4.1999999999999824E-3</c:v>
                </c:pt>
                <c:pt idx="18">
                  <c:v>2.9000000000001251E-3</c:v>
                </c:pt>
                <c:pt idx="19">
                  <c:v>5.3000000000000824E-3</c:v>
                </c:pt>
                <c:pt idx="20">
                  <c:v>6.5999999999999401E-3</c:v>
                </c:pt>
                <c:pt idx="21">
                  <c:v>7.0999999999998859E-3</c:v>
                </c:pt>
                <c:pt idx="22">
                  <c:v>5.5000000000000613E-3</c:v>
                </c:pt>
                <c:pt idx="23">
                  <c:v>3.1000000000001035E-3</c:v>
                </c:pt>
                <c:pt idx="24">
                  <c:v>4.3999999999999604E-3</c:v>
                </c:pt>
                <c:pt idx="25">
                  <c:v>3.3000000000000806E-3</c:v>
                </c:pt>
                <c:pt idx="26">
                  <c:v>4.5999999999999392E-3</c:v>
                </c:pt>
                <c:pt idx="27">
                  <c:v>4.0999999999999934E-3</c:v>
                </c:pt>
                <c:pt idx="28">
                  <c:v>3.8000000000000256E-3</c:v>
                </c:pt>
                <c:pt idx="29">
                  <c:v>2.2999999999999692E-3</c:v>
                </c:pt>
                <c:pt idx="30">
                  <c:v>3.1999999999998692E-3</c:v>
                </c:pt>
                <c:pt idx="31">
                  <c:v>4.0000000000000044E-3</c:v>
                </c:pt>
                <c:pt idx="32">
                  <c:v>6.8000000000001401E-3</c:v>
                </c:pt>
                <c:pt idx="33">
                  <c:v>6.8000000000001401E-3</c:v>
                </c:pt>
                <c:pt idx="34">
                  <c:v>4.3999999999999604E-3</c:v>
                </c:pt>
                <c:pt idx="35">
                  <c:v>2.6999999999999251E-3</c:v>
                </c:pt>
                <c:pt idx="36">
                  <c:v>4.1999999999999824E-3</c:v>
                </c:pt>
                <c:pt idx="37">
                  <c:v>4.3999999999999604E-3</c:v>
                </c:pt>
                <c:pt idx="38">
                  <c:v>4.0000000000000044E-3</c:v>
                </c:pt>
                <c:pt idx="39">
                  <c:v>3.4999999999998366E-3</c:v>
                </c:pt>
                <c:pt idx="40">
                  <c:v>2.4999999999999471E-3</c:v>
                </c:pt>
                <c:pt idx="41">
                  <c:v>2.0000000000000022E-3</c:v>
                </c:pt>
                <c:pt idx="42">
                  <c:v>1.4000000000000681E-3</c:v>
                </c:pt>
                <c:pt idx="43">
                  <c:v>5.3000000000000824E-3</c:v>
                </c:pt>
                <c:pt idx="44">
                  <c:v>5.1999999999998723E-3</c:v>
                </c:pt>
                <c:pt idx="45">
                  <c:v>4.8999999999999053E-3</c:v>
                </c:pt>
                <c:pt idx="46">
                  <c:v>4.2999999999999722E-3</c:v>
                </c:pt>
                <c:pt idx="47">
                  <c:v>2.1999999999999802E-3</c:v>
                </c:pt>
                <c:pt idx="48">
                  <c:v>2.6999999999999251E-3</c:v>
                </c:pt>
                <c:pt idx="49">
                  <c:v>4.0999999999999934E-3</c:v>
                </c:pt>
                <c:pt idx="50">
                  <c:v>6.8000000000001401E-3</c:v>
                </c:pt>
                <c:pt idx="51">
                  <c:v>6.3999999999999621E-3</c:v>
                </c:pt>
                <c:pt idx="52">
                  <c:v>4.5999999999999392E-3</c:v>
                </c:pt>
                <c:pt idx="53">
                  <c:v>3.7000000000000375E-3</c:v>
                </c:pt>
                <c:pt idx="54">
                  <c:v>4.0000000000000044E-3</c:v>
                </c:pt>
                <c:pt idx="55">
                  <c:v>4.6999999999999282E-3</c:v>
                </c:pt>
                <c:pt idx="56">
                  <c:v>5.5000000000000613E-3</c:v>
                </c:pt>
                <c:pt idx="57">
                  <c:v>6.3999999999999621E-3</c:v>
                </c:pt>
                <c:pt idx="58">
                  <c:v>6.3999999999999621E-3</c:v>
                </c:pt>
                <c:pt idx="59">
                  <c:v>2.2499999999999971E-2</c:v>
                </c:pt>
                <c:pt idx="60">
                  <c:v>3.2000000000000035E-2</c:v>
                </c:pt>
                <c:pt idx="61">
                  <c:v>2.0599999999999948E-2</c:v>
                </c:pt>
                <c:pt idx="62">
                  <c:v>1.4299999999999976E-2</c:v>
                </c:pt>
                <c:pt idx="63">
                  <c:v>8.7999999999999225E-3</c:v>
                </c:pt>
                <c:pt idx="64">
                  <c:v>5.4000000000000723E-3</c:v>
                </c:pt>
                <c:pt idx="65">
                  <c:v>3.3000000000000806E-3</c:v>
                </c:pt>
                <c:pt idx="66">
                  <c:v>4.4999999999999502E-3</c:v>
                </c:pt>
                <c:pt idx="67">
                  <c:v>7.500000000000063E-3</c:v>
                </c:pt>
                <c:pt idx="68">
                  <c:v>1.0900000000000135E-2</c:v>
                </c:pt>
                <c:pt idx="69">
                  <c:v>1.0000000000000011E-2</c:v>
                </c:pt>
                <c:pt idx="70">
                  <c:v>7.3000000000000851E-3</c:v>
                </c:pt>
                <c:pt idx="71">
                  <c:v>4.2999999999999722E-3</c:v>
                </c:pt>
                <c:pt idx="72">
                  <c:v>6.6999999999999291E-3</c:v>
                </c:pt>
                <c:pt idx="73">
                  <c:v>7.80000000000003E-3</c:v>
                </c:pt>
                <c:pt idx="74">
                  <c:v>8.0999999999999996E-3</c:v>
                </c:pt>
                <c:pt idx="75">
                  <c:v>6.0000000000000062E-3</c:v>
                </c:pt>
                <c:pt idx="76">
                  <c:v>4.1999999999999824E-3</c:v>
                </c:pt>
                <c:pt idx="77">
                  <c:v>4.5999999999999392E-3</c:v>
                </c:pt>
                <c:pt idx="78">
                  <c:v>3.7000000000000375E-3</c:v>
                </c:pt>
                <c:pt idx="79">
                  <c:v>4.0999999999999934E-3</c:v>
                </c:pt>
                <c:pt idx="80">
                  <c:v>5.6000000000000494E-3</c:v>
                </c:pt>
                <c:pt idx="81">
                  <c:v>5.4000000000000723E-3</c:v>
                </c:pt>
                <c:pt idx="82">
                  <c:v>4.2999999999999722E-3</c:v>
                </c:pt>
                <c:pt idx="83">
                  <c:v>2.9999999999998912E-3</c:v>
                </c:pt>
                <c:pt idx="84">
                  <c:v>4.6999999999999282E-3</c:v>
                </c:pt>
                <c:pt idx="85">
                  <c:v>2.0000000000000022E-3</c:v>
                </c:pt>
                <c:pt idx="86">
                  <c:v>2.1999999999999802E-3</c:v>
                </c:pt>
                <c:pt idx="87">
                  <c:v>1.700000000000035E-3</c:v>
                </c:pt>
                <c:pt idx="88">
                  <c:v>1.5000000000000571E-3</c:v>
                </c:pt>
                <c:pt idx="89">
                  <c:v>1.1000000000001011E-3</c:v>
                </c:pt>
                <c:pt idx="90">
                  <c:v>7.9999999999991211E-4</c:v>
                </c:pt>
                <c:pt idx="91">
                  <c:v>1.4000000000000681E-3</c:v>
                </c:pt>
                <c:pt idx="92">
                  <c:v>2.4999999999999471E-3</c:v>
                </c:pt>
                <c:pt idx="93">
                  <c:v>2.9999999999998912E-3</c:v>
                </c:pt>
                <c:pt idx="94">
                  <c:v>3.1999999999998692E-3</c:v>
                </c:pt>
                <c:pt idx="95">
                  <c:v>3.1000000000001035E-3</c:v>
                </c:pt>
                <c:pt idx="96">
                  <c:v>2.9999999999998912E-3</c:v>
                </c:pt>
                <c:pt idx="97">
                  <c:v>1.2999999999998568E-3</c:v>
                </c:pt>
                <c:pt idx="98">
                  <c:v>1.6000000000000463E-3</c:v>
                </c:pt>
                <c:pt idx="99">
                  <c:v>3.7000000000000375E-3</c:v>
                </c:pt>
                <c:pt idx="100">
                  <c:v>8.7999999999999225E-3</c:v>
                </c:pt>
                <c:pt idx="101">
                  <c:v>4.0999999999999934E-3</c:v>
                </c:pt>
                <c:pt idx="102">
                  <c:v>1.2000000000000901E-3</c:v>
                </c:pt>
                <c:pt idx="103">
                  <c:v>2.1999999999999802E-3</c:v>
                </c:pt>
                <c:pt idx="104">
                  <c:v>3.600000000000048E-3</c:v>
                </c:pt>
                <c:pt idx="105">
                  <c:v>4.4999999999999502E-3</c:v>
                </c:pt>
                <c:pt idx="106">
                  <c:v>3.900000000000015E-3</c:v>
                </c:pt>
                <c:pt idx="107">
                  <c:v>2.3999999999999582E-3</c:v>
                </c:pt>
                <c:pt idx="108">
                  <c:v>6.3999999999999621E-3</c:v>
                </c:pt>
                <c:pt idx="109">
                  <c:v>2.6000000000001586E-3</c:v>
                </c:pt>
                <c:pt idx="110">
                  <c:v>2.4999999999999471E-3</c:v>
                </c:pt>
                <c:pt idx="111">
                  <c:v>1.9000000000000132E-3</c:v>
                </c:pt>
                <c:pt idx="112">
                  <c:v>2.0999999999999912E-3</c:v>
                </c:pt>
                <c:pt idx="113">
                  <c:v>1.700000000000035E-3</c:v>
                </c:pt>
                <c:pt idx="114">
                  <c:v>1.700000000000035E-3</c:v>
                </c:pt>
                <c:pt idx="115">
                  <c:v>1.700000000000035E-3</c:v>
                </c:pt>
                <c:pt idx="116">
                  <c:v>1.9000000000000132E-3</c:v>
                </c:pt>
                <c:pt idx="117">
                  <c:v>3.1000000000001035E-3</c:v>
                </c:pt>
                <c:pt idx="118">
                  <c:v>2.2999999999999692E-3</c:v>
                </c:pt>
                <c:pt idx="119">
                  <c:v>1.4000000000000681E-3</c:v>
                </c:pt>
                <c:pt idx="120">
                  <c:v>2.2999999999999692E-3</c:v>
                </c:pt>
                <c:pt idx="121">
                  <c:v>3.99999999999956E-4</c:v>
                </c:pt>
                <c:pt idx="122">
                  <c:v>4.8000000000001392E-3</c:v>
                </c:pt>
                <c:pt idx="123">
                  <c:v>4.3999999999999604E-3</c:v>
                </c:pt>
                <c:pt idx="124">
                  <c:v>2.4999999999999471E-3</c:v>
                </c:pt>
                <c:pt idx="125">
                  <c:v>3.4000000000000696E-3</c:v>
                </c:pt>
                <c:pt idx="126">
                  <c:v>2.9000000000001251E-3</c:v>
                </c:pt>
                <c:pt idx="127">
                  <c:v>4.0999999999999934E-3</c:v>
                </c:pt>
                <c:pt idx="128">
                  <c:v>5.6000000000000494E-3</c:v>
                </c:pt>
                <c:pt idx="129">
                  <c:v>6.8000000000001401E-3</c:v>
                </c:pt>
                <c:pt idx="130">
                  <c:v>5.8000000000000282E-3</c:v>
                </c:pt>
                <c:pt idx="131">
                  <c:v>4.0000000000000044E-3</c:v>
                </c:pt>
                <c:pt idx="132">
                  <c:v>5.3000000000000824E-3</c:v>
                </c:pt>
                <c:pt idx="133">
                  <c:v>5.8000000000000282E-3</c:v>
                </c:pt>
                <c:pt idx="134">
                  <c:v>7.2000000000000961E-3</c:v>
                </c:pt>
                <c:pt idx="135">
                  <c:v>6.5999999999999401E-3</c:v>
                </c:pt>
                <c:pt idx="136">
                  <c:v>7.399999999999852E-3</c:v>
                </c:pt>
                <c:pt idx="137">
                  <c:v>6.8000000000001401E-3</c:v>
                </c:pt>
                <c:pt idx="138">
                  <c:v>7.700000000000041E-3</c:v>
                </c:pt>
                <c:pt idx="139">
                  <c:v>8.0000000000000088E-3</c:v>
                </c:pt>
                <c:pt idx="140">
                  <c:v>6.3999999999999621E-3</c:v>
                </c:pt>
                <c:pt idx="141">
                  <c:v>7.80000000000003E-3</c:v>
                </c:pt>
                <c:pt idx="142">
                  <c:v>7.2000000000000961E-3</c:v>
                </c:pt>
                <c:pt idx="143">
                  <c:v>6.3999999999999621E-3</c:v>
                </c:pt>
                <c:pt idx="144">
                  <c:v>6.6999999999999291E-3</c:v>
                </c:pt>
                <c:pt idx="145">
                  <c:v>7.80000000000003E-3</c:v>
                </c:pt>
                <c:pt idx="146">
                  <c:v>0.11250000000000004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7A-446F-8020-80B92082E901}"/>
            </c:ext>
          </c:extLst>
        </c:ser>
        <c:ser>
          <c:idx val="3"/>
          <c:order val="3"/>
          <c:tx>
            <c:strRef>
              <c:f>'внутреннее потребление'!$A$102</c:f>
              <c:strCache>
                <c:ptCount val="1"/>
                <c:pt idx="0">
                  <c:v>Услуги</c:v>
                </c:pt>
              </c:strCache>
            </c:strRef>
          </c:tx>
          <c:spPr>
            <a:ln w="19050" cap="rnd">
              <a:solidFill>
                <a:srgbClr val="85C9F3"/>
              </a:solidFill>
              <a:round/>
            </a:ln>
            <a:effectLst/>
          </c:spPr>
          <c:marker>
            <c:symbol val="none"/>
          </c:marker>
          <c:cat>
            <c:numRef>
              <c:f>'внутреннее потребление'!$B$91:$ER$91</c:f>
              <c:numCache>
                <c:formatCode>mmm\-yy</c:formatCode>
                <c:ptCount val="147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</c:numCache>
            </c:numRef>
          </c:cat>
          <c:val>
            <c:numRef>
              <c:f>'внутреннее потребление'!$B$102:$ER$102</c:f>
              <c:numCache>
                <c:formatCode>0.00%</c:formatCode>
                <c:ptCount val="147"/>
                <c:pt idx="0">
                  <c:v>3.939999999999988E-2</c:v>
                </c:pt>
                <c:pt idx="1">
                  <c:v>1.0199999999999983E-2</c:v>
                </c:pt>
                <c:pt idx="2">
                  <c:v>3.600000000000048E-3</c:v>
                </c:pt>
                <c:pt idx="3">
                  <c:v>2.1999999999999802E-3</c:v>
                </c:pt>
                <c:pt idx="4">
                  <c:v>3.4999999999998366E-3</c:v>
                </c:pt>
                <c:pt idx="5">
                  <c:v>4.1999999999999824E-3</c:v>
                </c:pt>
                <c:pt idx="6">
                  <c:v>5.5000000000000613E-3</c:v>
                </c:pt>
                <c:pt idx="7">
                  <c:v>2.9000000000001251E-3</c:v>
                </c:pt>
                <c:pt idx="8">
                  <c:v>2.9999999999996696E-4</c:v>
                </c:pt>
                <c:pt idx="9">
                  <c:v>1.9999999999997803E-4</c:v>
                </c:pt>
                <c:pt idx="10">
                  <c:v>2.0999999999999912E-3</c:v>
                </c:pt>
                <c:pt idx="11">
                  <c:v>4.1999999999999824E-3</c:v>
                </c:pt>
                <c:pt idx="12">
                  <c:v>4.0899999999999943E-2</c:v>
                </c:pt>
                <c:pt idx="13">
                  <c:v>7.500000000000063E-3</c:v>
                </c:pt>
                <c:pt idx="14">
                  <c:v>3.3000000000000806E-3</c:v>
                </c:pt>
                <c:pt idx="15">
                  <c:v>4.8000000000001392E-3</c:v>
                </c:pt>
                <c:pt idx="16">
                  <c:v>7.0000000000001181E-3</c:v>
                </c:pt>
                <c:pt idx="17">
                  <c:v>6.8999999999999071E-3</c:v>
                </c:pt>
                <c:pt idx="18">
                  <c:v>6.1999999999999833E-3</c:v>
                </c:pt>
                <c:pt idx="19">
                  <c:v>3.4000000000000696E-3</c:v>
                </c:pt>
                <c:pt idx="20">
                  <c:v>-9.0000000000001212E-4</c:v>
                </c:pt>
                <c:pt idx="21">
                  <c:v>1.4000000000000681E-3</c:v>
                </c:pt>
                <c:pt idx="22">
                  <c:v>9.0000000000012314E-4</c:v>
                </c:pt>
                <c:pt idx="23">
                  <c:v>3.1000000000001035E-3</c:v>
                </c:pt>
                <c:pt idx="24">
                  <c:v>2.0000000000000022E-3</c:v>
                </c:pt>
                <c:pt idx="25">
                  <c:v>-1.9999999999997803E-4</c:v>
                </c:pt>
                <c:pt idx="26">
                  <c:v>4.0999999999999934E-3</c:v>
                </c:pt>
                <c:pt idx="27">
                  <c:v>2.6000000000001586E-3</c:v>
                </c:pt>
                <c:pt idx="28">
                  <c:v>6.4999999999999511E-3</c:v>
                </c:pt>
                <c:pt idx="29">
                  <c:v>8.0000000000000088E-3</c:v>
                </c:pt>
                <c:pt idx="30">
                  <c:v>2.7199999999999891E-2</c:v>
                </c:pt>
                <c:pt idx="31">
                  <c:v>5.8000000000000282E-3</c:v>
                </c:pt>
                <c:pt idx="32">
                  <c:v>9.5999999999998344E-3</c:v>
                </c:pt>
                <c:pt idx="33">
                  <c:v>4.9999999999994504E-4</c:v>
                </c:pt>
                <c:pt idx="34">
                  <c:v>3.99999999999956E-4</c:v>
                </c:pt>
                <c:pt idx="35">
                  <c:v>4.3999999999999604E-3</c:v>
                </c:pt>
                <c:pt idx="36">
                  <c:v>6.3999999999999621E-3</c:v>
                </c:pt>
                <c:pt idx="37">
                  <c:v>3.600000000000048E-3</c:v>
                </c:pt>
                <c:pt idx="38">
                  <c:v>1.5000000000000571E-3</c:v>
                </c:pt>
                <c:pt idx="39">
                  <c:v>4.5999999999999392E-3</c:v>
                </c:pt>
                <c:pt idx="40">
                  <c:v>8.0999999999999996E-3</c:v>
                </c:pt>
                <c:pt idx="41">
                  <c:v>6.0000000000000062E-3</c:v>
                </c:pt>
                <c:pt idx="42">
                  <c:v>3.0799999999999942E-2</c:v>
                </c:pt>
                <c:pt idx="43">
                  <c:v>8.7000000000001521E-3</c:v>
                </c:pt>
                <c:pt idx="44">
                  <c:v>1.1000000000001011E-3</c:v>
                </c:pt>
                <c:pt idx="45">
                  <c:v>-9.0000000000001212E-4</c:v>
                </c:pt>
                <c:pt idx="46">
                  <c:v>2.0999999999999912E-3</c:v>
                </c:pt>
                <c:pt idx="47">
                  <c:v>5.8000000000000282E-3</c:v>
                </c:pt>
                <c:pt idx="48">
                  <c:v>4.6999999999999282E-3</c:v>
                </c:pt>
                <c:pt idx="49">
                  <c:v>4.2999999999999722E-3</c:v>
                </c:pt>
                <c:pt idx="50">
                  <c:v>4.5999999999999392E-3</c:v>
                </c:pt>
                <c:pt idx="51">
                  <c:v>7.0999999999998859E-3</c:v>
                </c:pt>
                <c:pt idx="52">
                  <c:v>7.500000000000063E-3</c:v>
                </c:pt>
                <c:pt idx="53">
                  <c:v>8.7000000000001521E-3</c:v>
                </c:pt>
                <c:pt idx="54">
                  <c:v>1.4100000000000001E-2</c:v>
                </c:pt>
                <c:pt idx="55">
                  <c:v>6.4999999999999511E-3</c:v>
                </c:pt>
                <c:pt idx="56">
                  <c:v>2.7999999999999145E-3</c:v>
                </c:pt>
                <c:pt idx="57">
                  <c:v>5.7000000000000392E-3</c:v>
                </c:pt>
                <c:pt idx="58">
                  <c:v>1.1600000000000058E-2</c:v>
                </c:pt>
                <c:pt idx="59">
                  <c:v>2.2399999999999979E-2</c:v>
                </c:pt>
                <c:pt idx="60">
                  <c:v>2.1600000000000071E-2</c:v>
                </c:pt>
                <c:pt idx="61">
                  <c:v>8.2999999999999758E-3</c:v>
                </c:pt>
                <c:pt idx="62">
                  <c:v>3.1000000000001035E-3</c:v>
                </c:pt>
                <c:pt idx="63">
                  <c:v>1.9999999999997803E-4</c:v>
                </c:pt>
                <c:pt idx="64">
                  <c:v>4.9999999999998943E-3</c:v>
                </c:pt>
                <c:pt idx="65">
                  <c:v>9.7000000000000454E-3</c:v>
                </c:pt>
                <c:pt idx="66">
                  <c:v>3.0000000000000034E-2</c:v>
                </c:pt>
                <c:pt idx="67">
                  <c:v>1.2699999999999934E-2</c:v>
                </c:pt>
                <c:pt idx="68">
                  <c:v>1.9999999999997803E-4</c:v>
                </c:pt>
                <c:pt idx="69">
                  <c:v>-9.0000000000001212E-4</c:v>
                </c:pt>
                <c:pt idx="70">
                  <c:v>1.6000000000000463E-3</c:v>
                </c:pt>
                <c:pt idx="71">
                  <c:v>6.4999999999999511E-3</c:v>
                </c:pt>
                <c:pt idx="72">
                  <c:v>1.0299999999999974E-2</c:v>
                </c:pt>
                <c:pt idx="73">
                  <c:v>3.4000000000000696E-3</c:v>
                </c:pt>
                <c:pt idx="74">
                  <c:v>5.9999999999993414E-4</c:v>
                </c:pt>
                <c:pt idx="75">
                  <c:v>2.4999999999999471E-3</c:v>
                </c:pt>
                <c:pt idx="76">
                  <c:v>4.5999999999999392E-3</c:v>
                </c:pt>
                <c:pt idx="77">
                  <c:v>5.6000000000000494E-3</c:v>
                </c:pt>
                <c:pt idx="78">
                  <c:v>1.6499999999999959E-2</c:v>
                </c:pt>
                <c:pt idx="79">
                  <c:v>3.3000000000000806E-3</c:v>
                </c:pt>
                <c:pt idx="80">
                  <c:v>9.0000000000012314E-4</c:v>
                </c:pt>
                <c:pt idx="81">
                  <c:v>-2.6000000000000476E-3</c:v>
                </c:pt>
                <c:pt idx="82">
                  <c:v>3.99999999999956E-4</c:v>
                </c:pt>
                <c:pt idx="83">
                  <c:v>2.6999999999999251E-3</c:v>
                </c:pt>
                <c:pt idx="84">
                  <c:v>5.1000000000001053E-3</c:v>
                </c:pt>
                <c:pt idx="85">
                  <c:v>2.7999999999999145E-3</c:v>
                </c:pt>
                <c:pt idx="86">
                  <c:v>0</c:v>
                </c:pt>
                <c:pt idx="87">
                  <c:v>1.6000000000000463E-3</c:v>
                </c:pt>
                <c:pt idx="88">
                  <c:v>3.4999999999998366E-3</c:v>
                </c:pt>
                <c:pt idx="89">
                  <c:v>6.8000000000001401E-3</c:v>
                </c:pt>
                <c:pt idx="90">
                  <c:v>1.5900000000000029E-2</c:v>
                </c:pt>
                <c:pt idx="91">
                  <c:v>3.7000000000000375E-3</c:v>
                </c:pt>
                <c:pt idx="92">
                  <c:v>1.2000000000000901E-3</c:v>
                </c:pt>
                <c:pt idx="93">
                  <c:v>-2.0000000000000022E-3</c:v>
                </c:pt>
                <c:pt idx="94">
                  <c:v>1.2000000000000901E-3</c:v>
                </c:pt>
                <c:pt idx="95">
                  <c:v>3.1999999999998692E-3</c:v>
                </c:pt>
                <c:pt idx="96">
                  <c:v>7.9999999999991211E-4</c:v>
                </c:pt>
                <c:pt idx="97">
                  <c:v>1.2000000000000901E-3</c:v>
                </c:pt>
                <c:pt idx="98">
                  <c:v>1.2000000000000901E-3</c:v>
                </c:pt>
                <c:pt idx="99">
                  <c:v>3.1999999999998692E-3</c:v>
                </c:pt>
                <c:pt idx="100">
                  <c:v>3.4999999999998366E-3</c:v>
                </c:pt>
                <c:pt idx="101">
                  <c:v>7.399999999999852E-3</c:v>
                </c:pt>
                <c:pt idx="102">
                  <c:v>1.2799999999999919E-2</c:v>
                </c:pt>
                <c:pt idx="103">
                  <c:v>2.6999999999999251E-3</c:v>
                </c:pt>
                <c:pt idx="104">
                  <c:v>2.3999999999999582E-3</c:v>
                </c:pt>
                <c:pt idx="105">
                  <c:v>-6.0000000000004494E-4</c:v>
                </c:pt>
                <c:pt idx="106">
                  <c:v>0</c:v>
                </c:pt>
                <c:pt idx="107">
                  <c:v>4.1999999999999824E-3</c:v>
                </c:pt>
                <c:pt idx="108">
                  <c:v>1.1299999999999864E-2</c:v>
                </c:pt>
                <c:pt idx="109">
                  <c:v>2.0000000000000022E-3</c:v>
                </c:pt>
                <c:pt idx="110">
                  <c:v>1.2999999999998568E-3</c:v>
                </c:pt>
                <c:pt idx="111">
                  <c:v>2.0999999999999912E-3</c:v>
                </c:pt>
                <c:pt idx="112">
                  <c:v>3.900000000000015E-3</c:v>
                </c:pt>
                <c:pt idx="113">
                  <c:v>6.0000000000000062E-3</c:v>
                </c:pt>
                <c:pt idx="114">
                  <c:v>9.3000000000000877E-3</c:v>
                </c:pt>
                <c:pt idx="115">
                  <c:v>1.8000000000000242E-3</c:v>
                </c:pt>
                <c:pt idx="116">
                  <c:v>-2.3000000000000802E-3</c:v>
                </c:pt>
                <c:pt idx="117">
                  <c:v>-1.8000000000000242E-3</c:v>
                </c:pt>
                <c:pt idx="118">
                  <c:v>1.1000000000001011E-3</c:v>
                </c:pt>
                <c:pt idx="119">
                  <c:v>2.3999999999999582E-3</c:v>
                </c:pt>
                <c:pt idx="120">
                  <c:v>2.3999999999999582E-3</c:v>
                </c:pt>
                <c:pt idx="121">
                  <c:v>3.7000000000000375E-3</c:v>
                </c:pt>
                <c:pt idx="122">
                  <c:v>9.0000000000012314E-4</c:v>
                </c:pt>
                <c:pt idx="123">
                  <c:v>1.2000000000000901E-3</c:v>
                </c:pt>
                <c:pt idx="124">
                  <c:v>4.5999999999999392E-3</c:v>
                </c:pt>
                <c:pt idx="125">
                  <c:v>1.2000000000000901E-3</c:v>
                </c:pt>
                <c:pt idx="126">
                  <c:v>9.9000000000000234E-3</c:v>
                </c:pt>
                <c:pt idx="127">
                  <c:v>3.7000000000000375E-3</c:v>
                </c:pt>
                <c:pt idx="128">
                  <c:v>-4.1999999999999824E-3</c:v>
                </c:pt>
                <c:pt idx="129">
                  <c:v>-1.2999999999999678E-3</c:v>
                </c:pt>
                <c:pt idx="130">
                  <c:v>4.9999999999994504E-4</c:v>
                </c:pt>
                <c:pt idx="131">
                  <c:v>4.1999999999999824E-3</c:v>
                </c:pt>
                <c:pt idx="132">
                  <c:v>3.8000000000000256E-3</c:v>
                </c:pt>
                <c:pt idx="133">
                  <c:v>4.3999999999999604E-3</c:v>
                </c:pt>
                <c:pt idx="134">
                  <c:v>3.7000000000000375E-3</c:v>
                </c:pt>
                <c:pt idx="135">
                  <c:v>2.1999999999999802E-3</c:v>
                </c:pt>
                <c:pt idx="136">
                  <c:v>4.3999999999999604E-3</c:v>
                </c:pt>
                <c:pt idx="137">
                  <c:v>7.6000000000000512E-3</c:v>
                </c:pt>
                <c:pt idx="138">
                  <c:v>8.7999999999999225E-3</c:v>
                </c:pt>
                <c:pt idx="139">
                  <c:v>3.1999999999998692E-3</c:v>
                </c:pt>
                <c:pt idx="140">
                  <c:v>0</c:v>
                </c:pt>
                <c:pt idx="141">
                  <c:v>9.9999999999989027E-5</c:v>
                </c:pt>
                <c:pt idx="142">
                  <c:v>8.0999999999999996E-3</c:v>
                </c:pt>
                <c:pt idx="143">
                  <c:v>2.6000000000001586E-3</c:v>
                </c:pt>
                <c:pt idx="144">
                  <c:v>7.6000000000000512E-3</c:v>
                </c:pt>
                <c:pt idx="145">
                  <c:v>1.1299999999999864E-2</c:v>
                </c:pt>
                <c:pt idx="146">
                  <c:v>3.9900000000000053E-2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7A-446F-8020-80B92082E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104000"/>
        <c:axId val="71129856"/>
      </c:lineChart>
      <c:dateAx>
        <c:axId val="71104000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numFmt formatCode="[$-419]mmmm\ yy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129856"/>
        <c:crosses val="autoZero"/>
        <c:auto val="1"/>
        <c:lblOffset val="100"/>
        <c:baseTimeUnit val="months"/>
        <c:minorUnit val="12"/>
        <c:minorTimeUnit val="months"/>
      </c:dateAx>
      <c:valAx>
        <c:axId val="71129856"/>
        <c:scaling>
          <c:orientation val="minMax"/>
          <c:min val="-2.0000000000000007E-2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104000"/>
        <c:crosses val="autoZero"/>
        <c:crossBetween val="between"/>
        <c:majorUnit val="1.0000000000000004E-2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7.4289981385943282E-2"/>
          <c:y val="3.7119551866772522E-2"/>
          <c:w val="0.41575717064581169"/>
          <c:h val="0.17416022064885528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63913330353865"/>
          <c:y val="7.9613194418870992E-2"/>
          <c:w val="0.72867373568017535"/>
          <c:h val="0.9022480325436192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'внутреннее потребление'!$B$201</c:f>
              <c:strCache>
                <c:ptCount val="1"/>
                <c:pt idx="0">
                  <c:v>продукты питания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'внутреннее потребление'!$A$202:$A$212</c:f>
              <c:strCache>
                <c:ptCount val="11"/>
                <c:pt idx="0">
                  <c:v>1-я дециль</c:v>
                </c:pt>
                <c:pt idx="1">
                  <c:v>2-я дециль</c:v>
                </c:pt>
                <c:pt idx="2">
                  <c:v>3-я дециль</c:v>
                </c:pt>
                <c:pt idx="3">
                  <c:v>4-я дециль</c:v>
                </c:pt>
                <c:pt idx="4">
                  <c:v>5-я дециль</c:v>
                </c:pt>
                <c:pt idx="5">
                  <c:v>6-я дециль</c:v>
                </c:pt>
                <c:pt idx="6">
                  <c:v>7-я дециль</c:v>
                </c:pt>
                <c:pt idx="7">
                  <c:v>8-я дециль</c:v>
                </c:pt>
                <c:pt idx="8">
                  <c:v>9-я дециль</c:v>
                </c:pt>
                <c:pt idx="9">
                  <c:v>10-я дециль</c:v>
                </c:pt>
                <c:pt idx="10">
                  <c:v>всё население</c:v>
                </c:pt>
              </c:strCache>
            </c:strRef>
          </c:cat>
          <c:val>
            <c:numRef>
              <c:f>'внутреннее потребление'!$B$202:$B$212</c:f>
              <c:numCache>
                <c:formatCode>0.0%</c:formatCode>
                <c:ptCount val="11"/>
                <c:pt idx="0">
                  <c:v>0.44468715715847801</c:v>
                </c:pt>
                <c:pt idx="1">
                  <c:v>0.4208850662552171</c:v>
                </c:pt>
                <c:pt idx="2">
                  <c:v>0.41507486594575016</c:v>
                </c:pt>
                <c:pt idx="3">
                  <c:v>0.38251120687869805</c:v>
                </c:pt>
                <c:pt idx="4">
                  <c:v>0.3895036173369571</c:v>
                </c:pt>
                <c:pt idx="5">
                  <c:v>0.34756368496482404</c:v>
                </c:pt>
                <c:pt idx="6">
                  <c:v>0.3266964921194041</c:v>
                </c:pt>
                <c:pt idx="7">
                  <c:v>0.30759090219360807</c:v>
                </c:pt>
                <c:pt idx="8">
                  <c:v>0.26412148817247905</c:v>
                </c:pt>
                <c:pt idx="9">
                  <c:v>0.16344363066815601</c:v>
                </c:pt>
                <c:pt idx="10">
                  <c:v>0.29200000000000004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B5-41CD-A959-6E4251971067}"/>
            </c:ext>
          </c:extLst>
        </c:ser>
        <c:ser>
          <c:idx val="1"/>
          <c:order val="1"/>
          <c:tx>
            <c:strRef>
              <c:f>'внутреннее потребление'!$C$201</c:f>
              <c:strCache>
                <c:ptCount val="1"/>
                <c:pt idx="0">
                  <c:v>безалкогольные напитки</c:v>
                </c:pt>
              </c:strCache>
            </c:strRef>
          </c:tx>
          <c:spPr>
            <a:solidFill>
              <a:srgbClr val="85C9F3"/>
            </a:solidFill>
            <a:ln>
              <a:noFill/>
            </a:ln>
            <a:effectLst/>
          </c:spPr>
          <c:invertIfNegative val="0"/>
          <c:cat>
            <c:strRef>
              <c:f>'внутреннее потребление'!$A$202:$A$212</c:f>
              <c:strCache>
                <c:ptCount val="11"/>
                <c:pt idx="0">
                  <c:v>1-я дециль</c:v>
                </c:pt>
                <c:pt idx="1">
                  <c:v>2-я дециль</c:v>
                </c:pt>
                <c:pt idx="2">
                  <c:v>3-я дециль</c:v>
                </c:pt>
                <c:pt idx="3">
                  <c:v>4-я дециль</c:v>
                </c:pt>
                <c:pt idx="4">
                  <c:v>5-я дециль</c:v>
                </c:pt>
                <c:pt idx="5">
                  <c:v>6-я дециль</c:v>
                </c:pt>
                <c:pt idx="6">
                  <c:v>7-я дециль</c:v>
                </c:pt>
                <c:pt idx="7">
                  <c:v>8-я дециль</c:v>
                </c:pt>
                <c:pt idx="8">
                  <c:v>9-я дециль</c:v>
                </c:pt>
                <c:pt idx="9">
                  <c:v>10-я дециль</c:v>
                </c:pt>
                <c:pt idx="10">
                  <c:v>всё население</c:v>
                </c:pt>
              </c:strCache>
            </c:strRef>
          </c:cat>
          <c:val>
            <c:numRef>
              <c:f>'внутреннее потребление'!$C$202:$C$212</c:f>
              <c:numCache>
                <c:formatCode>0.0%</c:formatCode>
                <c:ptCount val="11"/>
                <c:pt idx="0">
                  <c:v>2.4044343116771907E-2</c:v>
                </c:pt>
                <c:pt idx="1">
                  <c:v>2.2425943954067502E-2</c:v>
                </c:pt>
                <c:pt idx="2">
                  <c:v>2.2236352713562703E-2</c:v>
                </c:pt>
                <c:pt idx="3">
                  <c:v>2.0769316215661499E-2</c:v>
                </c:pt>
                <c:pt idx="4">
                  <c:v>2.1687937395780003E-2</c:v>
                </c:pt>
                <c:pt idx="5">
                  <c:v>2.0019364059317504E-2</c:v>
                </c:pt>
                <c:pt idx="6">
                  <c:v>1.9206808818445303E-2</c:v>
                </c:pt>
                <c:pt idx="7">
                  <c:v>1.8052177041730403E-2</c:v>
                </c:pt>
                <c:pt idx="8">
                  <c:v>1.6008699807607801E-2</c:v>
                </c:pt>
                <c:pt idx="9">
                  <c:v>1.2627461706896201E-2</c:v>
                </c:pt>
                <c:pt idx="10">
                  <c:v>1.7999999999999999E-2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B5-41CD-A959-6E4251971067}"/>
            </c:ext>
          </c:extLst>
        </c:ser>
        <c:ser>
          <c:idx val="2"/>
          <c:order val="2"/>
          <c:tx>
            <c:strRef>
              <c:f>'внутреннее потребление'!$D$201</c:f>
              <c:strCache>
                <c:ptCount val="1"/>
                <c:pt idx="0">
                  <c:v>жилищные и коммунальные услуги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'внутреннее потребление'!$A$202:$A$212</c:f>
              <c:strCache>
                <c:ptCount val="11"/>
                <c:pt idx="0">
                  <c:v>1-я дециль</c:v>
                </c:pt>
                <c:pt idx="1">
                  <c:v>2-я дециль</c:v>
                </c:pt>
                <c:pt idx="2">
                  <c:v>3-я дециль</c:v>
                </c:pt>
                <c:pt idx="3">
                  <c:v>4-я дециль</c:v>
                </c:pt>
                <c:pt idx="4">
                  <c:v>5-я дециль</c:v>
                </c:pt>
                <c:pt idx="5">
                  <c:v>6-я дециль</c:v>
                </c:pt>
                <c:pt idx="6">
                  <c:v>7-я дециль</c:v>
                </c:pt>
                <c:pt idx="7">
                  <c:v>8-я дециль</c:v>
                </c:pt>
                <c:pt idx="8">
                  <c:v>9-я дециль</c:v>
                </c:pt>
                <c:pt idx="9">
                  <c:v>10-я дециль</c:v>
                </c:pt>
                <c:pt idx="10">
                  <c:v>всё население</c:v>
                </c:pt>
              </c:strCache>
            </c:strRef>
          </c:cat>
          <c:val>
            <c:numRef>
              <c:f>'внутреннее потребление'!$D$202:$D$212</c:f>
              <c:numCache>
                <c:formatCode>0.0%</c:formatCode>
                <c:ptCount val="11"/>
                <c:pt idx="0">
                  <c:v>0.125376458593839</c:v>
                </c:pt>
                <c:pt idx="1">
                  <c:v>0.11944378849185501</c:v>
                </c:pt>
                <c:pt idx="2">
                  <c:v>0.11853163300358403</c:v>
                </c:pt>
                <c:pt idx="3">
                  <c:v>0.11662022001442202</c:v>
                </c:pt>
                <c:pt idx="4">
                  <c:v>0.11366421134176299</c:v>
                </c:pt>
                <c:pt idx="5">
                  <c:v>0.11206692856058702</c:v>
                </c:pt>
                <c:pt idx="6">
                  <c:v>0.10769885347149102</c:v>
                </c:pt>
                <c:pt idx="7">
                  <c:v>0.10074605940379799</c:v>
                </c:pt>
                <c:pt idx="8">
                  <c:v>9.7766453431977526E-2</c:v>
                </c:pt>
                <c:pt idx="9">
                  <c:v>8.563539464443673E-2</c:v>
                </c:pt>
                <c:pt idx="10">
                  <c:v>0.10199999999999998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B5-41CD-A959-6E4251971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71182336"/>
        <c:axId val="67716800"/>
      </c:barChart>
      <c:catAx>
        <c:axId val="711823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7716800"/>
        <c:crosses val="autoZero"/>
        <c:auto val="1"/>
        <c:lblAlgn val="ctr"/>
        <c:lblOffset val="100"/>
        <c:noMultiLvlLbl val="0"/>
      </c:catAx>
      <c:valAx>
        <c:axId val="67716800"/>
        <c:scaling>
          <c:orientation val="minMax"/>
          <c:max val="0.6000000000000002"/>
        </c:scaling>
        <c:delete val="0"/>
        <c:axPos val="t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182336"/>
        <c:crosses val="autoZero"/>
        <c:crossBetween val="between"/>
        <c:majorUnit val="5.0000000000000017E-2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0"/>
          <c:w val="0.98679868804187054"/>
          <c:h val="6.27260837851044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813229084752898"/>
          <c:y val="0.1149"/>
          <c:w val="0.57418101995389381"/>
          <c:h val="0.840835039370078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'внутреннее потребление'!$B$201</c:f>
              <c:strCache>
                <c:ptCount val="1"/>
                <c:pt idx="0">
                  <c:v>продукты питания</c:v>
                </c:pt>
              </c:strCache>
            </c:strRef>
          </c:tx>
          <c:spPr>
            <a:solidFill>
              <a:srgbClr val="85C9F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E2-40E8-8761-7AB06DA36F64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CE2-40E8-8761-7AB06DA36F64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CE2-40E8-8761-7AB06DA36F64}"/>
              </c:ext>
            </c:extLst>
          </c:dPt>
          <c:dPt>
            <c:idx val="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CE2-40E8-8761-7AB06DA36F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'внутреннее потребление'!$A$308:$A$318</c:f>
              <c:strCache>
                <c:ptCount val="11"/>
                <c:pt idx="0">
                  <c:v>Реальные располагаемые доходы</c:v>
                </c:pt>
                <c:pt idx="2">
                  <c:v>Хлебные продукты</c:v>
                </c:pt>
                <c:pt idx="3">
                  <c:v>Картофель</c:v>
                </c:pt>
                <c:pt idx="4">
                  <c:v>Овощи и бахчевые культуры</c:v>
                </c:pt>
                <c:pt idx="5">
                  <c:v>Фрукты и ягоды</c:v>
                </c:pt>
                <c:pt idx="6">
                  <c:v>Мясо и мясопродукты</c:v>
                </c:pt>
                <c:pt idx="7">
                  <c:v>Молоко и молочные продукты</c:v>
                </c:pt>
                <c:pt idx="8">
                  <c:v>Яйца и яйцепродукты</c:v>
                </c:pt>
                <c:pt idx="9">
                  <c:v>Сахар</c:v>
                </c:pt>
                <c:pt idx="10">
                  <c:v>Масло растительное</c:v>
                </c:pt>
              </c:strCache>
            </c:strRef>
          </c:cat>
          <c:val>
            <c:numRef>
              <c:f>'внутреннее потребление'!$H$308:$H$318</c:f>
              <c:numCache>
                <c:formatCode>General</c:formatCode>
                <c:ptCount val="11"/>
                <c:pt idx="0" formatCode="0.0%">
                  <c:v>-7.9104960000000113E-2</c:v>
                </c:pt>
                <c:pt idx="2" formatCode="0.0%">
                  <c:v>-8.4745762711864233E-3</c:v>
                </c:pt>
                <c:pt idx="3" formatCode="0.0%">
                  <c:v>-4.2553191489361659E-2</c:v>
                </c:pt>
                <c:pt idx="4" formatCode="0.0%">
                  <c:v>-9.8039215686274183E-4</c:v>
                </c:pt>
                <c:pt idx="5" formatCode="0.0%">
                  <c:v>-4.7619047619047679E-2</c:v>
                </c:pt>
                <c:pt idx="6" formatCode="0.0%">
                  <c:v>-1.333333333333331E-2</c:v>
                </c:pt>
                <c:pt idx="7" formatCode="0.0%">
                  <c:v>-5.7142857142857162E-2</c:v>
                </c:pt>
                <c:pt idx="8" formatCode="0.0%">
                  <c:v>2.2140221402213951E-2</c:v>
                </c:pt>
                <c:pt idx="9" formatCode="0.0%">
                  <c:v>-2.5000000000000026E-2</c:v>
                </c:pt>
                <c:pt idx="10" formatCode="0.0%">
                  <c:v>-1.4598540145984717E-3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CE2-40E8-8761-7AB06DA36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1789056"/>
        <c:axId val="67719104"/>
      </c:barChart>
      <c:catAx>
        <c:axId val="717890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7719104"/>
        <c:crosses val="autoZero"/>
        <c:auto val="1"/>
        <c:lblAlgn val="ctr"/>
        <c:lblOffset val="100"/>
        <c:noMultiLvlLbl val="0"/>
      </c:catAx>
      <c:valAx>
        <c:axId val="67719104"/>
        <c:scaling>
          <c:orientation val="minMax"/>
          <c:min val="-0.1"/>
        </c:scaling>
        <c:delete val="0"/>
        <c:axPos val="t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789056"/>
        <c:crosses val="autoZero"/>
        <c:crossBetween val="between"/>
        <c:majorUnit val="1.0000000000000004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413201147169393E-2"/>
          <c:y val="2.5814019322264656E-2"/>
          <c:w val="0.89928817970282438"/>
          <c:h val="0.86120736473271298"/>
        </c:manualLayout>
      </c:layout>
      <c:lineChart>
        <c:grouping val="standard"/>
        <c:varyColors val="0"/>
        <c:ser>
          <c:idx val="2"/>
          <c:order val="0"/>
          <c:tx>
            <c:v>Индекс реальных располагаемых доходов населения (100% = 2013 г.)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'внутреннее потребление'!$J$276:$AF$276</c:f>
              <c:numCache>
                <c:formatCode>General</c:formatCode>
                <c:ptCount val="23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</c:numCache>
            </c:numRef>
          </c:cat>
          <c:val>
            <c:numRef>
              <c:f>'внутреннее потребление'!$J$270:$AF$270</c:f>
              <c:numCache>
                <c:formatCode>0.0%</c:formatCode>
                <c:ptCount val="23"/>
                <c:pt idx="0">
                  <c:v>0.38298396149697156</c:v>
                </c:pt>
                <c:pt idx="1">
                  <c:v>0.33702588611733492</c:v>
                </c:pt>
                <c:pt idx="2">
                  <c:v>0.37746899245141513</c:v>
                </c:pt>
                <c:pt idx="3">
                  <c:v>0.41144120177204252</c:v>
                </c:pt>
                <c:pt idx="4">
                  <c:v>0.45669973396696717</c:v>
                </c:pt>
                <c:pt idx="5">
                  <c:v>0.5252046940620122</c:v>
                </c:pt>
                <c:pt idx="6">
                  <c:v>0.57772516346821357</c:v>
                </c:pt>
                <c:pt idx="7">
                  <c:v>0.64705218308439927</c:v>
                </c:pt>
                <c:pt idx="8">
                  <c:v>0.73116896688537103</c:v>
                </c:pt>
                <c:pt idx="9">
                  <c:v>0.8189092429116156</c:v>
                </c:pt>
                <c:pt idx="10">
                  <c:v>0.83856306474149434</c:v>
                </c:pt>
                <c:pt idx="11">
                  <c:v>0.86371995668373958</c:v>
                </c:pt>
                <c:pt idx="12">
                  <c:v>0.91467943412808017</c:v>
                </c:pt>
                <c:pt idx="13">
                  <c:v>0.91925283129872037</c:v>
                </c:pt>
                <c:pt idx="14">
                  <c:v>0.96153846153846145</c:v>
                </c:pt>
                <c:pt idx="15">
                  <c:v>1</c:v>
                </c:pt>
                <c:pt idx="16">
                  <c:v>0.98799999999999999</c:v>
                </c:pt>
                <c:pt idx="17">
                  <c:v>0.96428799999999981</c:v>
                </c:pt>
                <c:pt idx="18">
                  <c:v>0.92089504</c:v>
                </c:pt>
                <c:pt idx="19">
                  <c:v>0.91629056479999982</c:v>
                </c:pt>
                <c:pt idx="20">
                  <c:v>0.92270459875359989</c:v>
                </c:pt>
                <c:pt idx="21">
                  <c:v>0.93377705393864308</c:v>
                </c:pt>
                <c:pt idx="22">
                  <c:v>0.91510151285987029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1F-4AD7-B67A-1C59A9C77C72}"/>
            </c:ext>
          </c:extLst>
        </c:ser>
        <c:ser>
          <c:idx val="0"/>
          <c:order val="1"/>
          <c:tx>
            <c:v>Индекс среднедушевого потребления молочной продукции (100% = 2013 г.)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'внутреннее потребление'!$J$276:$AF$276</c:f>
              <c:numCache>
                <c:formatCode>General</c:formatCode>
                <c:ptCount val="23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</c:numCache>
            </c:numRef>
          </c:cat>
          <c:val>
            <c:numRef>
              <c:f>'внутреннее потребление'!$J$284:$AF$284</c:f>
              <c:numCache>
                <c:formatCode>0.0%</c:formatCode>
                <c:ptCount val="23"/>
                <c:pt idx="0">
                  <c:v>0.8979591836734695</c:v>
                </c:pt>
                <c:pt idx="1">
                  <c:v>0.87346938775510208</c:v>
                </c:pt>
                <c:pt idx="2">
                  <c:v>0.87755102040816335</c:v>
                </c:pt>
                <c:pt idx="3">
                  <c:v>0.89387755102040811</c:v>
                </c:pt>
                <c:pt idx="4">
                  <c:v>0.92653061224489819</c:v>
                </c:pt>
                <c:pt idx="5">
                  <c:v>0.94285714285714273</c:v>
                </c:pt>
                <c:pt idx="6">
                  <c:v>0.94693877551020411</c:v>
                </c:pt>
                <c:pt idx="7">
                  <c:v>0.95510204081632644</c:v>
                </c:pt>
                <c:pt idx="8">
                  <c:v>0.96734693877551037</c:v>
                </c:pt>
                <c:pt idx="9">
                  <c:v>0.97959183673469397</c:v>
                </c:pt>
                <c:pt idx="10">
                  <c:v>0.98367346938775502</c:v>
                </c:pt>
                <c:pt idx="11">
                  <c:v>0.99183673469387779</c:v>
                </c:pt>
                <c:pt idx="12">
                  <c:v>1</c:v>
                </c:pt>
                <c:pt idx="13">
                  <c:v>0.99183673469387779</c:v>
                </c:pt>
                <c:pt idx="14">
                  <c:v>1.0040816326530613</c:v>
                </c:pt>
                <c:pt idx="15">
                  <c:v>1</c:v>
                </c:pt>
                <c:pt idx="16">
                  <c:v>0.97551020408163258</c:v>
                </c:pt>
                <c:pt idx="17">
                  <c:v>0.95102040816326538</c:v>
                </c:pt>
                <c:pt idx="18">
                  <c:v>0.94285714285714273</c:v>
                </c:pt>
                <c:pt idx="19">
                  <c:v>0.9387755102040819</c:v>
                </c:pt>
                <c:pt idx="20">
                  <c:v>0.93469387755102062</c:v>
                </c:pt>
                <c:pt idx="21">
                  <c:v>0.95510204081632644</c:v>
                </c:pt>
                <c:pt idx="22">
                  <c:v>0.97959183673469397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1F-4AD7-B67A-1C59A9C77C72}"/>
            </c:ext>
          </c:extLst>
        </c:ser>
        <c:ser>
          <c:idx val="1"/>
          <c:order val="2"/>
          <c:tx>
            <c:v>Индекс среднедушевого потребления мяса (100% = 2013 г.)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'внутреннее потребление'!$J$276:$AF$276</c:f>
              <c:numCache>
                <c:formatCode>General</c:formatCode>
                <c:ptCount val="23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</c:numCache>
            </c:numRef>
          </c:cat>
          <c:val>
            <c:numRef>
              <c:f>'внутреннее потребление'!$J$283:$AF$283</c:f>
              <c:numCache>
                <c:formatCode>0.0%</c:formatCode>
                <c:ptCount val="23"/>
                <c:pt idx="0">
                  <c:v>0.64000000000000012</c:v>
                </c:pt>
                <c:pt idx="1">
                  <c:v>0.60000000000000009</c:v>
                </c:pt>
                <c:pt idx="2">
                  <c:v>0.60000000000000009</c:v>
                </c:pt>
                <c:pt idx="3">
                  <c:v>0.62666666666666671</c:v>
                </c:pt>
                <c:pt idx="4">
                  <c:v>0.66666666666666663</c:v>
                </c:pt>
                <c:pt idx="5">
                  <c:v>0.69333333333333347</c:v>
                </c:pt>
                <c:pt idx="6">
                  <c:v>0.72000000000000008</c:v>
                </c:pt>
                <c:pt idx="7">
                  <c:v>0.73333333333333339</c:v>
                </c:pt>
                <c:pt idx="8">
                  <c:v>0.77333333333333343</c:v>
                </c:pt>
                <c:pt idx="9">
                  <c:v>0.81333333333333335</c:v>
                </c:pt>
                <c:pt idx="10">
                  <c:v>0.88</c:v>
                </c:pt>
                <c:pt idx="11">
                  <c:v>0.88</c:v>
                </c:pt>
                <c:pt idx="12">
                  <c:v>0.92</c:v>
                </c:pt>
                <c:pt idx="13">
                  <c:v>0.94666666666666666</c:v>
                </c:pt>
                <c:pt idx="14">
                  <c:v>0.98666666666666658</c:v>
                </c:pt>
                <c:pt idx="15">
                  <c:v>1</c:v>
                </c:pt>
                <c:pt idx="16">
                  <c:v>0.98666666666666658</c:v>
                </c:pt>
                <c:pt idx="17">
                  <c:v>0.97333333333333349</c:v>
                </c:pt>
                <c:pt idx="18">
                  <c:v>0.98666666666666658</c:v>
                </c:pt>
                <c:pt idx="19">
                  <c:v>1</c:v>
                </c:pt>
                <c:pt idx="20">
                  <c:v>1</c:v>
                </c:pt>
                <c:pt idx="21">
                  <c:v>1.0133333333333334</c:v>
                </c:pt>
                <c:pt idx="22">
                  <c:v>1.0133333333333334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1F-4AD7-B67A-1C59A9C77C72}"/>
            </c:ext>
          </c:extLst>
        </c:ser>
        <c:ser>
          <c:idx val="3"/>
          <c:order val="3"/>
          <c:tx>
            <c:v>Индекс среднедушевого потребления яиц (100% = 2013 г.)</c:v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'внутреннее потребление'!$J$276:$AF$276</c:f>
              <c:numCache>
                <c:formatCode>General</c:formatCode>
                <c:ptCount val="23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</c:numCache>
            </c:numRef>
          </c:cat>
          <c:val>
            <c:numRef>
              <c:f>'внутреннее потребление'!$J$285:$AF$285</c:f>
              <c:numCache>
                <c:formatCode>0.0%</c:formatCode>
                <c:ptCount val="23"/>
                <c:pt idx="0">
                  <c:v>0.80073800738007395</c:v>
                </c:pt>
                <c:pt idx="1">
                  <c:v>0.81549815498154976</c:v>
                </c:pt>
                <c:pt idx="2">
                  <c:v>0.84501845018450195</c:v>
                </c:pt>
                <c:pt idx="3">
                  <c:v>0.867158671586716</c:v>
                </c:pt>
                <c:pt idx="4">
                  <c:v>0.90036900369003692</c:v>
                </c:pt>
                <c:pt idx="5">
                  <c:v>0.90774907749077516</c:v>
                </c:pt>
                <c:pt idx="6">
                  <c:v>0.89667896678966774</c:v>
                </c:pt>
                <c:pt idx="7">
                  <c:v>0.92250922509225086</c:v>
                </c:pt>
                <c:pt idx="8">
                  <c:v>0.94464944649446514</c:v>
                </c:pt>
                <c:pt idx="9">
                  <c:v>0.94095940959409619</c:v>
                </c:pt>
                <c:pt idx="10">
                  <c:v>0.93357933579335783</c:v>
                </c:pt>
                <c:pt idx="11">
                  <c:v>0.95940959409594084</c:v>
                </c:pt>
                <c:pt idx="12">
                  <c:v>0.99630996309963094</c:v>
                </c:pt>
                <c:pt idx="13">
                  <c:v>1.003690036900369</c:v>
                </c:pt>
                <c:pt idx="14">
                  <c:v>1.0184501845018454</c:v>
                </c:pt>
                <c:pt idx="15">
                  <c:v>1</c:v>
                </c:pt>
                <c:pt idx="16">
                  <c:v>1</c:v>
                </c:pt>
                <c:pt idx="17">
                  <c:v>1.0073800738007381</c:v>
                </c:pt>
                <c:pt idx="18">
                  <c:v>1.0221402214022142</c:v>
                </c:pt>
                <c:pt idx="19">
                  <c:v>1.0405904059040587</c:v>
                </c:pt>
                <c:pt idx="20">
                  <c:v>1.0479704797047971</c:v>
                </c:pt>
                <c:pt idx="21">
                  <c:v>1.0516605166051658</c:v>
                </c:pt>
                <c:pt idx="22">
                  <c:v>1.0442804428044279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1F-4AD7-B67A-1C59A9C77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893504"/>
        <c:axId val="71739648"/>
      </c:lineChart>
      <c:dateAx>
        <c:axId val="71893504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739648"/>
        <c:crosses val="autoZero"/>
        <c:auto val="1"/>
        <c:lblOffset val="100"/>
        <c:baseTimeUnit val="days"/>
        <c:majorUnit val="1"/>
        <c:majorTimeUnit val="months"/>
        <c:minorUnit val="12"/>
        <c:minorTimeUnit val="months"/>
      </c:dateAx>
      <c:valAx>
        <c:axId val="71739648"/>
        <c:scaling>
          <c:orientation val="minMax"/>
          <c:max val="1.1000000000000001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893504"/>
        <c:crosses val="autoZero"/>
        <c:crossBetween val="between"/>
        <c:majorUnit val="0.1"/>
      </c:valAx>
      <c:spPr>
        <a:noFill/>
        <a:ln w="6350">
          <a:solidFill>
            <a:schemeClr val="bg1">
              <a:lumMod val="6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9800737827172235"/>
          <c:y val="0.66786783883986112"/>
          <c:w val="0.77219199851697062"/>
          <c:h val="0.1851997866664269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516723014716045"/>
          <c:y val="0.1149"/>
          <c:w val="0.57248354983336902"/>
          <c:h val="0.840835039370078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'внутреннее потребление'!$B$201</c:f>
              <c:strCache>
                <c:ptCount val="1"/>
                <c:pt idx="0">
                  <c:v>продукты питания</c:v>
                </c:pt>
              </c:strCache>
            </c:strRef>
          </c:tx>
          <c:spPr>
            <a:solidFill>
              <a:srgbClr val="85C9F3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84D-403D-8765-73A1031EC94E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4D-403D-8765-73A1031EC94E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84D-403D-8765-73A1031EC9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'внутреннее потребление'!$A$293:$A$301</c:f>
              <c:strCache>
                <c:ptCount val="9"/>
                <c:pt idx="0">
                  <c:v>Хлебные продукты</c:v>
                </c:pt>
                <c:pt idx="1">
                  <c:v>Картофель</c:v>
                </c:pt>
                <c:pt idx="2">
                  <c:v>Овощи и бахчевые культуры</c:v>
                </c:pt>
                <c:pt idx="3">
                  <c:v>Фрукты и ягоды</c:v>
                </c:pt>
                <c:pt idx="4">
                  <c:v>Мясо и мясопродукты</c:v>
                </c:pt>
                <c:pt idx="5">
                  <c:v>Молоко и молочные продукты</c:v>
                </c:pt>
                <c:pt idx="6">
                  <c:v>Яйца и яйцепродукты</c:v>
                </c:pt>
                <c:pt idx="7">
                  <c:v>Сахар</c:v>
                </c:pt>
                <c:pt idx="8">
                  <c:v>Масло растительное</c:v>
                </c:pt>
              </c:strCache>
            </c:strRef>
          </c:cat>
          <c:val>
            <c:numRef>
              <c:f>'внутреннее потребление'!$B$293:$B$301</c:f>
              <c:numCache>
                <c:formatCode>0.00</c:formatCode>
                <c:ptCount val="9"/>
                <c:pt idx="0">
                  <c:v>-0.32792229805748019</c:v>
                </c:pt>
                <c:pt idx="1">
                  <c:v>-0.79469438664425418</c:v>
                </c:pt>
                <c:pt idx="2">
                  <c:v>0.9582718149517585</c:v>
                </c:pt>
                <c:pt idx="3">
                  <c:v>0.98849002756348314</c:v>
                </c:pt>
                <c:pt idx="4">
                  <c:v>0.97290460991520467</c:v>
                </c:pt>
                <c:pt idx="5">
                  <c:v>0.81138687507831908</c:v>
                </c:pt>
                <c:pt idx="6">
                  <c:v>0.9317285493930979</c:v>
                </c:pt>
                <c:pt idx="7">
                  <c:v>0.93338248351814279</c:v>
                </c:pt>
                <c:pt idx="8">
                  <c:v>0.97640914352378638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4D-403D-8765-73A1031EC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1895040"/>
        <c:axId val="71740224"/>
      </c:barChart>
      <c:catAx>
        <c:axId val="718950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740224"/>
        <c:crosses val="autoZero"/>
        <c:auto val="1"/>
        <c:lblAlgn val="ctr"/>
        <c:lblOffset val="100"/>
        <c:noMultiLvlLbl val="0"/>
      </c:catAx>
      <c:valAx>
        <c:axId val="71740224"/>
        <c:scaling>
          <c:orientation val="minMax"/>
          <c:max val="1"/>
        </c:scaling>
        <c:delete val="0"/>
        <c:axPos val="t"/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18950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106547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1pPr>
    <a:lvl2pPr indent="1143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2pPr>
    <a:lvl3pPr indent="2286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3pPr>
    <a:lvl4pPr indent="3429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4pPr>
    <a:lvl5pPr indent="4572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5pPr>
    <a:lvl6pPr indent="5715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6pPr>
    <a:lvl7pPr indent="6858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7pPr>
    <a:lvl8pPr indent="8001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8pPr>
    <a:lvl9pPr indent="9144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Информация о мероприятии"/>
          <p:cNvSpPr txBox="1">
            <a:spLocks noGrp="1"/>
          </p:cNvSpPr>
          <p:nvPr>
            <p:ph type="body" sz="quarter" idx="13"/>
          </p:nvPr>
        </p:nvSpPr>
        <p:spPr>
          <a:xfrm>
            <a:off x="647340" y="3411386"/>
            <a:ext cx="6350001" cy="34624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l">
              <a:buSzTx/>
              <a:buNone/>
              <a:defRPr b="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Имя автора"/>
          <p:cNvSpPr txBox="1">
            <a:spLocks noGrp="1"/>
          </p:cNvSpPr>
          <p:nvPr>
            <p:ph type="body" sz="quarter" idx="14"/>
          </p:nvPr>
        </p:nvSpPr>
        <p:spPr>
          <a:xfrm>
            <a:off x="640128" y="2938355"/>
            <a:ext cx="6350001" cy="34624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l">
              <a:buSzTx/>
              <a:buNone/>
              <a:defRPr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47700" y="527050"/>
            <a:ext cx="7620000" cy="2092375"/>
          </a:xfrm>
          <a:prstGeom prst="rect">
            <a:avLst/>
          </a:prstGeom>
        </p:spPr>
        <p:txBody>
          <a:bodyPr lIns="0" tIns="0" rIns="0" bIns="0" anchor="t"/>
          <a:lstStyle/>
          <a:p>
            <a:r>
              <a:rPr lang="ru-RU"/>
              <a:t>Образец заголовка</a:t>
            </a:r>
            <a:endParaRPr/>
          </a:p>
        </p:txBody>
      </p:sp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128" y="5383476"/>
            <a:ext cx="4001900" cy="105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3402" y="1478153"/>
            <a:ext cx="5375994" cy="53896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73801390"/>
      </p:ext>
    </p:extLst>
  </p:cSld>
  <p:clrMapOvr>
    <a:masterClrMapping/>
  </p:clrMapOvr>
  <p:transition spd="med"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Линия"/>
          <p:cNvSpPr/>
          <p:nvPr/>
        </p:nvSpPr>
        <p:spPr>
          <a:xfrm>
            <a:off x="646261" y="1133764"/>
            <a:ext cx="10899479" cy="1"/>
          </a:xfrm>
          <a:prstGeom prst="line">
            <a:avLst/>
          </a:prstGeom>
          <a:ln w="19050">
            <a:solidFill>
              <a:srgbClr val="D5D5D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Macroeconomic stability…"/>
          <p:cNvSpPr txBox="1">
            <a:spLocks noGrp="1"/>
          </p:cNvSpPr>
          <p:nvPr>
            <p:ph type="body" sz="half" idx="15" hasCustomPrompt="1"/>
          </p:nvPr>
        </p:nvSpPr>
        <p:spPr>
          <a:xfrm>
            <a:off x="646261" y="1580161"/>
            <a:ext cx="10899479" cy="420685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75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1500" b="1" baseline="0" smtClean="0">
                <a:solidFill>
                  <a:srgbClr val="262626"/>
                </a:solidFill>
                <a:sym typeface="Arial"/>
              </a:defRPr>
            </a:lvl1pPr>
            <a:lvl2pPr>
              <a:defRPr/>
            </a:lvl2pPr>
          </a:lstStyle>
          <a:p>
            <a:r>
              <a:rPr lang="ru-RU" dirty="0"/>
              <a:t>Уровень текста 1</a:t>
            </a:r>
          </a:p>
          <a:p>
            <a:pPr marL="317500" marR="0" lvl="1" indent="0" algn="l" defTabSz="41275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endParaRPr lang="ru-RU" dirty="0"/>
          </a:p>
          <a:p>
            <a:pPr marL="317500" marR="0" lvl="1" indent="0" algn="l" defTabSz="41275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Уровень текста 2</a:t>
            </a:r>
          </a:p>
          <a:p>
            <a:endParaRPr lang="ru-RU" dirty="0"/>
          </a:p>
        </p:txBody>
      </p:sp>
      <p:sp>
        <p:nvSpPr>
          <p:cNvPr id="44" name="Прямоугольник"/>
          <p:cNvSpPr/>
          <p:nvPr/>
        </p:nvSpPr>
        <p:spPr>
          <a:xfrm>
            <a:off x="0" y="6232341"/>
            <a:ext cx="12192000" cy="624424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45" name="Source: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1963075" y="6449330"/>
            <a:ext cx="9596804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r">
              <a:buSzTx/>
              <a:buNone/>
              <a:defRPr sz="1200" b="0">
                <a:solidFill>
                  <a:srgbClr val="5E5E5E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dirty="0"/>
              <a:t>Источник</a:t>
            </a:r>
            <a:r>
              <a:rPr dirty="0"/>
              <a:t>: </a:t>
            </a:r>
          </a:p>
        </p:txBody>
      </p:sp>
      <p:sp>
        <p:nvSpPr>
          <p:cNvPr id="4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46261" y="6444890"/>
            <a:ext cx="234840" cy="23083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1500">
                <a:solidFill>
                  <a:srgbClr val="5E5E5E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54050" y="289"/>
            <a:ext cx="9207501" cy="1133475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/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14385" y="221293"/>
            <a:ext cx="1331355" cy="7009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Изображение" descr="Изображение">
            <a:extLst>
              <a:ext uri="{FF2B5EF4-FFF2-40B4-BE49-F238E27FC236}">
                <a16:creationId xmlns:a16="http://schemas.microsoft.com/office/drawing/2014/main" id="{5B66E596-AF24-45D8-9C23-17D6AE5A11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214385" y="221293"/>
            <a:ext cx="1331355" cy="70099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0648339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пасибо за внимание!">
    <p:bg>
      <p:bgPr>
        <a:solidFill>
          <a:srgbClr val="CED5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Спасибо за внимание!"/>
          <p:cNvSpPr txBox="1">
            <a:spLocks noGrp="1"/>
          </p:cNvSpPr>
          <p:nvPr>
            <p:ph type="body" sz="quarter" idx="13"/>
          </p:nvPr>
        </p:nvSpPr>
        <p:spPr>
          <a:xfrm>
            <a:off x="640128" y="516905"/>
            <a:ext cx="11283715" cy="788244"/>
          </a:xfrm>
          <a:prstGeom prst="rect">
            <a:avLst/>
          </a:prstGeom>
        </p:spPr>
        <p:txBody>
          <a:bodyPr anchor="t"/>
          <a:lstStyle>
            <a:lvl1pPr marL="0" indent="0" algn="l">
              <a:buSzTx/>
              <a:buNone/>
              <a:defRPr sz="4500" b="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56685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Линия"/>
          <p:cNvSpPr/>
          <p:nvPr/>
        </p:nvSpPr>
        <p:spPr>
          <a:xfrm>
            <a:off x="646261" y="1133764"/>
            <a:ext cx="10899479" cy="1"/>
          </a:xfrm>
          <a:prstGeom prst="line">
            <a:avLst/>
          </a:prstGeom>
          <a:ln w="19050">
            <a:solidFill>
              <a:srgbClr val="D5D5D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Macroeconomic stability…"/>
          <p:cNvSpPr txBox="1">
            <a:spLocks noGrp="1"/>
          </p:cNvSpPr>
          <p:nvPr>
            <p:ph type="body" sz="half" idx="15" hasCustomPrompt="1"/>
          </p:nvPr>
        </p:nvSpPr>
        <p:spPr>
          <a:xfrm>
            <a:off x="646261" y="1580161"/>
            <a:ext cx="10899479" cy="420685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75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1500" b="1" baseline="0" smtClean="0">
                <a:solidFill>
                  <a:srgbClr val="262626"/>
                </a:solidFill>
                <a:sym typeface="Arial"/>
              </a:defRPr>
            </a:lvl1pPr>
            <a:lvl2pPr>
              <a:defRPr/>
            </a:lvl2pPr>
          </a:lstStyle>
          <a:p>
            <a:r>
              <a:rPr lang="ru-RU" dirty="0"/>
              <a:t>Уровень текста 1</a:t>
            </a:r>
          </a:p>
          <a:p>
            <a:pPr marL="317500" marR="0" lvl="1" indent="0" algn="l" defTabSz="41275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endParaRPr lang="ru-RU" dirty="0"/>
          </a:p>
          <a:p>
            <a:pPr marL="317500" marR="0" lvl="1" indent="0" algn="l" defTabSz="41275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Уровень текста 2</a:t>
            </a:r>
          </a:p>
          <a:p>
            <a:endParaRPr lang="ru-RU" dirty="0"/>
          </a:p>
        </p:txBody>
      </p:sp>
      <p:sp>
        <p:nvSpPr>
          <p:cNvPr id="44" name="Прямоугольник"/>
          <p:cNvSpPr/>
          <p:nvPr/>
        </p:nvSpPr>
        <p:spPr>
          <a:xfrm>
            <a:off x="0" y="6232341"/>
            <a:ext cx="12192000" cy="624424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45" name="Source: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1963075" y="6449330"/>
            <a:ext cx="9596804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r">
              <a:buSzTx/>
              <a:buNone/>
              <a:defRPr sz="1200" b="0">
                <a:solidFill>
                  <a:srgbClr val="5E5E5E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dirty="0"/>
              <a:t>Источник</a:t>
            </a:r>
            <a:r>
              <a:rPr dirty="0"/>
              <a:t>: </a:t>
            </a:r>
          </a:p>
        </p:txBody>
      </p:sp>
      <p:sp>
        <p:nvSpPr>
          <p:cNvPr id="4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46261" y="6444890"/>
            <a:ext cx="234840" cy="23083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1500">
                <a:solidFill>
                  <a:srgbClr val="5E5E5E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54050" y="289"/>
            <a:ext cx="9207501" cy="1133475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/>
            </a:lvl1pPr>
          </a:lstStyle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pic>
        <p:nvPicPr>
          <p:cNvPr id="9" name="Изображение" descr="Изображение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214385" y="221293"/>
            <a:ext cx="1331355" cy="7009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44550" y="1574800"/>
            <a:ext cx="105029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/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  <a:endParaRPr lang="ru-RU" dirty="0"/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47754" y="6540500"/>
            <a:ext cx="290144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32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0" r:id="rId2"/>
    <p:sldLayoutId id="2147483663" r:id="rId3"/>
    <p:sldLayoutId id="2147483652" r:id="rId4"/>
  </p:sldLayoutIdLst>
  <p:transition spd="med"/>
  <p:hf hdr="0" ftr="0" dt="0"/>
  <p:txStyles>
    <p:titleStyle>
      <a:lvl1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412750" rtl="0" eaLnBrk="1" latinLnBrk="0" hangingPunct="1">
        <a:lnSpc>
          <a:spcPct val="150000"/>
        </a:lnSpc>
        <a:spcBef>
          <a:spcPts val="0"/>
        </a:spcBef>
        <a:spcAft>
          <a:spcPts val="0"/>
        </a:spcAft>
        <a:buClrTx/>
        <a:buSzPct val="125000"/>
        <a:buFontTx/>
        <a:buNone/>
        <a:tabLst/>
        <a:defRPr sz="1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Helvetica Neue"/>
          <a:cs typeface="Helvetica Neue"/>
          <a:sym typeface="Helvetica Neue"/>
        </a:defRPr>
      </a:lvl1pPr>
      <a:lvl2pPr marL="317500" marR="0" indent="0" algn="l" defTabSz="412750" rtl="0" eaLnBrk="1" latinLnBrk="0" hangingPunct="1">
        <a:lnSpc>
          <a:spcPct val="150000"/>
        </a:lnSpc>
        <a:spcBef>
          <a:spcPts val="0"/>
        </a:spcBef>
        <a:spcAft>
          <a:spcPts val="0"/>
        </a:spcAft>
        <a:buClrTx/>
        <a:buSzPct val="125000"/>
        <a:buFontTx/>
        <a:buNone/>
        <a:tabLst/>
        <a:defRPr sz="1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Helvetica Neue"/>
          <a:cs typeface="Helvetica Neue"/>
          <a:sym typeface="Helvetica Neue"/>
        </a:defRPr>
      </a:lvl2pPr>
      <a:lvl3pPr marL="635000" marR="0" indent="0" algn="l" defTabSz="412750" rtl="0" eaLnBrk="1" latinLnBrk="0" hangingPunct="1">
        <a:lnSpc>
          <a:spcPct val="150000"/>
        </a:lnSpc>
        <a:spcBef>
          <a:spcPts val="0"/>
        </a:spcBef>
        <a:spcAft>
          <a:spcPts val="0"/>
        </a:spcAft>
        <a:buClrTx/>
        <a:buSzPct val="125000"/>
        <a:buFontTx/>
        <a:buNone/>
        <a:tabLst/>
        <a:defRPr sz="1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Helvetica Neue"/>
          <a:cs typeface="Helvetica Neue"/>
          <a:sym typeface="Helvetica Neue"/>
        </a:defRPr>
      </a:lvl3pPr>
      <a:lvl4pPr marL="952500" marR="0" indent="0" algn="l" defTabSz="412750" rtl="0" eaLnBrk="1" latinLnBrk="0" hangingPunct="1">
        <a:lnSpc>
          <a:spcPct val="150000"/>
        </a:lnSpc>
        <a:spcBef>
          <a:spcPts val="0"/>
        </a:spcBef>
        <a:spcAft>
          <a:spcPts val="0"/>
        </a:spcAft>
        <a:buClrTx/>
        <a:buSzPct val="125000"/>
        <a:buFontTx/>
        <a:buNone/>
        <a:tabLst/>
        <a:defRPr sz="1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Helvetica Neue"/>
          <a:cs typeface="Helvetica Neue"/>
          <a:sym typeface="Helvetica Neue"/>
        </a:defRPr>
      </a:lvl4pPr>
      <a:lvl5pPr marL="1270000" marR="0" indent="0" algn="l" defTabSz="412750" rtl="0" eaLnBrk="1" latinLnBrk="0" hangingPunct="1">
        <a:lnSpc>
          <a:spcPct val="150000"/>
        </a:lnSpc>
        <a:spcBef>
          <a:spcPts val="0"/>
        </a:spcBef>
        <a:spcAft>
          <a:spcPts val="0"/>
        </a:spcAft>
        <a:buClrTx/>
        <a:buSzPct val="125000"/>
        <a:buFontTx/>
        <a:buNone/>
        <a:tabLst/>
        <a:defRPr sz="1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Helvetica Neue"/>
          <a:cs typeface="Helvetica Neue"/>
          <a:sym typeface="Helvetica Neue"/>
        </a:defRPr>
      </a:lvl5pPr>
      <a:lvl6pPr marL="1785938" marR="0" indent="-198438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1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03438" marR="0" indent="-198438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1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420938" marR="0" indent="-198438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1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738438" marR="0" indent="-198438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1500" b="1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63" Type="http://schemas.openxmlformats.org/officeDocument/2006/relationships/tags" Target="../tags/tag63.xml"/><Relationship Id="rId84" Type="http://schemas.openxmlformats.org/officeDocument/2006/relationships/tags" Target="../tags/tag84.xml"/><Relationship Id="rId138" Type="http://schemas.openxmlformats.org/officeDocument/2006/relationships/image" Target="../media/image8.emf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28" Type="http://schemas.openxmlformats.org/officeDocument/2006/relationships/oleObject" Target="../embeddings/oleObject1.bin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34" Type="http://schemas.openxmlformats.org/officeDocument/2006/relationships/image" Target="../media/image6.emf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24" Type="http://schemas.openxmlformats.org/officeDocument/2006/relationships/tags" Target="../tags/tag124.xml"/><Relationship Id="rId129" Type="http://schemas.openxmlformats.org/officeDocument/2006/relationships/image" Target="../media/image4.emf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vmlDrawing" Target="../drawings/vmlDrawing1.vml"/><Relationship Id="rId6" Type="http://schemas.openxmlformats.org/officeDocument/2006/relationships/tags" Target="../tags/tag6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44" Type="http://schemas.openxmlformats.org/officeDocument/2006/relationships/tags" Target="../tags/tag44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130" Type="http://schemas.openxmlformats.org/officeDocument/2006/relationships/chart" Target="../charts/chart1.xml"/><Relationship Id="rId135" Type="http://schemas.openxmlformats.org/officeDocument/2006/relationships/oleObject" Target="../embeddings/oleObject4.bin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oleObject" Target="../embeddings/oleObject2.bin"/><Relationship Id="rId136" Type="http://schemas.openxmlformats.org/officeDocument/2006/relationships/image" Target="../media/image7.emf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3" Type="http://schemas.openxmlformats.org/officeDocument/2006/relationships/tags" Target="../tags/tag3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tags" Target="../tags/tag116.xml"/><Relationship Id="rId137" Type="http://schemas.openxmlformats.org/officeDocument/2006/relationships/oleObject" Target="../embeddings/oleObject5.bin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image" Target="../media/image5.emf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27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26" Type="http://schemas.openxmlformats.org/officeDocument/2006/relationships/tags" Target="../tags/tag26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chart" Target="../charts/chart2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image" Target="../media/image4.emf"/><Relationship Id="rId2" Type="http://schemas.openxmlformats.org/officeDocument/2006/relationships/tags" Target="../tags/tag127.xml"/><Relationship Id="rId1" Type="http://schemas.openxmlformats.org/officeDocument/2006/relationships/vmlDrawing" Target="../drawings/vmlDrawing2.vml"/><Relationship Id="rId6" Type="http://schemas.openxmlformats.org/officeDocument/2006/relationships/tags" Target="../tags/tag131.xml"/><Relationship Id="rId11" Type="http://schemas.openxmlformats.org/officeDocument/2006/relationships/oleObject" Target="../embeddings/oleObject6.bin"/><Relationship Id="rId5" Type="http://schemas.openxmlformats.org/officeDocument/2006/relationships/tags" Target="../tags/tag13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29.xml"/><Relationship Id="rId9" Type="http://schemas.openxmlformats.org/officeDocument/2006/relationships/tags" Target="../tags/tag13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chart" Target="../charts/chart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4.emf"/><Relationship Id="rId2" Type="http://schemas.openxmlformats.org/officeDocument/2006/relationships/tags" Target="../tags/tag135.xml"/><Relationship Id="rId1" Type="http://schemas.openxmlformats.org/officeDocument/2006/relationships/vmlDrawing" Target="../drawings/vmlDrawing3.vml"/><Relationship Id="rId6" Type="http://schemas.openxmlformats.org/officeDocument/2006/relationships/tags" Target="../tags/tag139.xml"/><Relationship Id="rId11" Type="http://schemas.openxmlformats.org/officeDocument/2006/relationships/oleObject" Target="../embeddings/oleObject7.bin"/><Relationship Id="rId5" Type="http://schemas.openxmlformats.org/officeDocument/2006/relationships/tags" Target="../tags/tag138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37.xml"/><Relationship Id="rId9" Type="http://schemas.openxmlformats.org/officeDocument/2006/relationships/tags" Target="../tags/tag14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image" Target="../media/image4.emf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12" Type="http://schemas.openxmlformats.org/officeDocument/2006/relationships/oleObject" Target="../embeddings/oleObject8.bin"/><Relationship Id="rId2" Type="http://schemas.openxmlformats.org/officeDocument/2006/relationships/tags" Target="../tags/tag143.xml"/><Relationship Id="rId1" Type="http://schemas.openxmlformats.org/officeDocument/2006/relationships/vmlDrawing" Target="../drawings/vmlDrawing4.vml"/><Relationship Id="rId6" Type="http://schemas.openxmlformats.org/officeDocument/2006/relationships/tags" Target="../tags/tag14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46.xml"/><Relationship Id="rId15" Type="http://schemas.openxmlformats.org/officeDocument/2006/relationships/chart" Target="../charts/chart5.xml"/><Relationship Id="rId10" Type="http://schemas.openxmlformats.org/officeDocument/2006/relationships/tags" Target="../tags/tag151.xml"/><Relationship Id="rId4" Type="http://schemas.openxmlformats.org/officeDocument/2006/relationships/tags" Target="../tags/tag145.xml"/><Relationship Id="rId9" Type="http://schemas.openxmlformats.org/officeDocument/2006/relationships/tags" Target="../tags/tag150.xml"/><Relationship Id="rId1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13" Type="http://schemas.openxmlformats.org/officeDocument/2006/relationships/image" Target="../media/image4.emf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12" Type="http://schemas.openxmlformats.org/officeDocument/2006/relationships/oleObject" Target="../embeddings/oleObject9.bin"/><Relationship Id="rId2" Type="http://schemas.openxmlformats.org/officeDocument/2006/relationships/tags" Target="../tags/tag152.xml"/><Relationship Id="rId1" Type="http://schemas.openxmlformats.org/officeDocument/2006/relationships/vmlDrawing" Target="../drawings/vmlDrawing5.vml"/><Relationship Id="rId6" Type="http://schemas.openxmlformats.org/officeDocument/2006/relationships/tags" Target="../tags/tag15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55.xml"/><Relationship Id="rId15" Type="http://schemas.openxmlformats.org/officeDocument/2006/relationships/chart" Target="../charts/chart7.xml"/><Relationship Id="rId10" Type="http://schemas.openxmlformats.org/officeDocument/2006/relationships/tags" Target="../tags/tag160.xml"/><Relationship Id="rId4" Type="http://schemas.openxmlformats.org/officeDocument/2006/relationships/tags" Target="../tags/tag154.xml"/><Relationship Id="rId9" Type="http://schemas.openxmlformats.org/officeDocument/2006/relationships/tags" Target="../tags/tag159.xml"/><Relationship Id="rId1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oleObject" Target="../embeddings/oleObject10.bin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12" Type="http://schemas.openxmlformats.org/officeDocument/2006/relationships/chart" Target="../charts/chart8.xml"/><Relationship Id="rId2" Type="http://schemas.openxmlformats.org/officeDocument/2006/relationships/tags" Target="../tags/tag161.xml"/><Relationship Id="rId1" Type="http://schemas.openxmlformats.org/officeDocument/2006/relationships/vmlDrawing" Target="../drawings/vmlDrawing6.vml"/><Relationship Id="rId6" Type="http://schemas.openxmlformats.org/officeDocument/2006/relationships/tags" Target="../tags/tag165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64.xml"/><Relationship Id="rId15" Type="http://schemas.openxmlformats.org/officeDocument/2006/relationships/chart" Target="../charts/chart9.xml"/><Relationship Id="rId10" Type="http://schemas.openxmlformats.org/officeDocument/2006/relationships/tags" Target="../tags/tag169.xml"/><Relationship Id="rId4" Type="http://schemas.openxmlformats.org/officeDocument/2006/relationships/tags" Target="../tags/tag163.xml"/><Relationship Id="rId9" Type="http://schemas.openxmlformats.org/officeDocument/2006/relationships/tags" Target="../tags/tag168.xml"/><Relationship Id="rId1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chart" Target="../charts/chart10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4.emf"/><Relationship Id="rId2" Type="http://schemas.openxmlformats.org/officeDocument/2006/relationships/tags" Target="../tags/tag170.xml"/><Relationship Id="rId1" Type="http://schemas.openxmlformats.org/officeDocument/2006/relationships/vmlDrawing" Target="../drawings/vmlDrawing7.vml"/><Relationship Id="rId6" Type="http://schemas.openxmlformats.org/officeDocument/2006/relationships/tags" Target="../tags/tag174.xml"/><Relationship Id="rId11" Type="http://schemas.openxmlformats.org/officeDocument/2006/relationships/oleObject" Target="../embeddings/oleObject7.bin"/><Relationship Id="rId5" Type="http://schemas.openxmlformats.org/officeDocument/2006/relationships/tags" Target="../tags/tag173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72.xml"/><Relationship Id="rId9" Type="http://schemas.openxmlformats.org/officeDocument/2006/relationships/tags" Target="../tags/tag17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image" Target="../media/image4.emf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oleObject" Target="../embeddings/oleObject11.bin"/><Relationship Id="rId2" Type="http://schemas.openxmlformats.org/officeDocument/2006/relationships/tags" Target="../tags/tag178.xml"/><Relationship Id="rId1" Type="http://schemas.openxmlformats.org/officeDocument/2006/relationships/vmlDrawing" Target="../drawings/vmlDrawing8.vml"/><Relationship Id="rId6" Type="http://schemas.openxmlformats.org/officeDocument/2006/relationships/tags" Target="../tags/tag182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81.xml"/><Relationship Id="rId15" Type="http://schemas.openxmlformats.org/officeDocument/2006/relationships/chart" Target="../charts/chart12.xml"/><Relationship Id="rId10" Type="http://schemas.openxmlformats.org/officeDocument/2006/relationships/tags" Target="../tags/tag186.xml"/><Relationship Id="rId4" Type="http://schemas.openxmlformats.org/officeDocument/2006/relationships/tags" Target="../tags/tag180.xml"/><Relationship Id="rId9" Type="http://schemas.openxmlformats.org/officeDocument/2006/relationships/tags" Target="../tags/tag185.xml"/><Relationship Id="rId1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chart" Target="../charts/chart13.xml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slideLayout" Target="../slideLayouts/slideLayout2.xml"/><Relationship Id="rId17" Type="http://schemas.openxmlformats.org/officeDocument/2006/relationships/chart" Target="../charts/chart15.xml"/><Relationship Id="rId2" Type="http://schemas.openxmlformats.org/officeDocument/2006/relationships/tags" Target="../tags/tag187.xml"/><Relationship Id="rId16" Type="http://schemas.openxmlformats.org/officeDocument/2006/relationships/chart" Target="../charts/chart14.xml"/><Relationship Id="rId1" Type="http://schemas.openxmlformats.org/officeDocument/2006/relationships/vmlDrawing" Target="../drawings/vmlDrawing9.v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5" Type="http://schemas.openxmlformats.org/officeDocument/2006/relationships/tags" Target="../tags/tag190.xml"/><Relationship Id="rId15" Type="http://schemas.openxmlformats.org/officeDocument/2006/relationships/image" Target="../media/image4.emf"/><Relationship Id="rId10" Type="http://schemas.openxmlformats.org/officeDocument/2006/relationships/tags" Target="../tags/tag195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9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97.xml"/><Relationship Id="rId1" Type="http://schemas.openxmlformats.org/officeDocument/2006/relationships/vmlDrawing" Target="../drawings/vmlDrawing10.v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9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nergy sector impacts on the economic to growth in Russia: Oil case"/>
          <p:cNvSpPr txBox="1">
            <a:spLocks noGrp="1"/>
          </p:cNvSpPr>
          <p:nvPr>
            <p:ph type="title"/>
          </p:nvPr>
        </p:nvSpPr>
        <p:spPr>
          <a:xfrm>
            <a:off x="647700" y="527050"/>
            <a:ext cx="6537754" cy="209237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Регулирование аграрного экспорта и ценовые пропорции в АПК России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3" name="Energy sector impacts on the economic to growth in Russia: Oil case"/>
          <p:cNvSpPr txBox="1">
            <a:spLocks/>
          </p:cNvSpPr>
          <p:nvPr/>
        </p:nvSpPr>
        <p:spPr>
          <a:xfrm>
            <a:off x="653450" y="3380936"/>
            <a:ext cx="5531687" cy="510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ru-RU" sz="1600" dirty="0">
                <a:solidFill>
                  <a:schemeClr val="tx1"/>
                </a:solidFill>
              </a:rPr>
              <a:t>Московский академический экономический форум</a:t>
            </a:r>
          </a:p>
          <a:p>
            <a:r>
              <a:rPr lang="ru-RU" sz="1600" dirty="0">
                <a:solidFill>
                  <a:schemeClr val="tx1"/>
                </a:solidFill>
              </a:rPr>
              <a:t>ВИАПИ им. А.А. Никонова, 17 мая 2022 г. </a:t>
            </a:r>
          </a:p>
        </p:txBody>
      </p:sp>
      <p:sp>
        <p:nvSpPr>
          <p:cNvPr id="4" name="Andrey Kolpakov"/>
          <p:cNvSpPr txBox="1">
            <a:spLocks noGrp="1"/>
          </p:cNvSpPr>
          <p:nvPr>
            <p:ph type="body" sz="quarter" idx="14"/>
          </p:nvPr>
        </p:nvSpPr>
        <p:spPr>
          <a:xfrm>
            <a:off x="640128" y="2864219"/>
            <a:ext cx="6350001" cy="346249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Ползиков Дмитрий Александрович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think-cell Slide" r:id="rId128" imgW="270" imgH="270" progId="TCLayout.ActiveDocument.1">
                  <p:embed/>
                </p:oleObj>
              </mc:Choice>
              <mc:Fallback>
                <p:oleObj name="think-cell Slide" r:id="rId128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2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Потенциал роста сельского хозяйства России в долгосрочной перспективе</a:t>
            </a:r>
            <a:endParaRPr sz="1900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3618DAC-D575-4C73-9291-7370D1569030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36534234"/>
              </p:ext>
            </p:extLst>
          </p:nvPr>
        </p:nvGraphicFramePr>
        <p:xfrm>
          <a:off x="540283" y="2298614"/>
          <a:ext cx="5440389" cy="3639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0"/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200A889-94EA-C843-907D-3382A5393AB2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602919" y="1762794"/>
            <a:ext cx="5324463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4E5F7CB-4A40-A06B-8903-2A88D61A594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44265" y="1302186"/>
            <a:ext cx="5621046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Сельское хозяйство РФ сохраняет значительный потенциал роста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0FFA55-2347-CDAF-ECF3-D50A9AB0ABC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09212" y="2996149"/>
            <a:ext cx="1703795" cy="24109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r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sym typeface="Helvetica Neue"/>
              </a:rPr>
              <a:t>сельское хозяйство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241490-AF36-D931-7E9C-4790F0A60F2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07154" y="3235043"/>
            <a:ext cx="1703795" cy="24109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r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sym typeface="Helvetica Neue"/>
              </a:rPr>
              <a:t>растениеводство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93F303-9568-E83D-5661-707EF1D05691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11275" y="4919676"/>
            <a:ext cx="1703795" cy="24109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r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sym typeface="Helvetica Neue"/>
              </a:rPr>
              <a:t>животноводство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4B2DF8-9146-BEA6-065D-3F4415675159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53939" y="1918970"/>
            <a:ext cx="5621046" cy="5088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Долгосрочный потенциал прироста сельскохозяйственного производства             </a:t>
            </a:r>
          </a:p>
          <a:p>
            <a:pPr algn="l" defTabSz="825500">
              <a:lnSpc>
                <a:spcPct val="120000"/>
              </a:lnSpc>
            </a:pP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% к уровню 2021 г., в хозяйствах всех категорий, в ценах 2020 г.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042BB1-5A40-2571-8E12-436D5063CCD9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449874" y="2996149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29%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842488-4795-CB96-71CF-3E845CDADC1E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4820531" y="3243248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33%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2B0C8-5CC3-E404-8FEA-C74AD565F48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5071835" y="3482183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36%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2A7728-4075-9862-0942-D061519A907B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609305" y="3729282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lang="ru-RU" sz="900" dirty="0">
                <a:latin typeface="+mn-lt"/>
              </a:rPr>
              <a:t>43</a:t>
            </a:r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5366E2-28E4-47EE-53B0-621E8AFE8EB6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2369812" y="3962035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2%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7D4200-F54D-B323-8D1C-FA3DE06E2323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4130597" y="4209134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24%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8B3ECE-245E-8E58-E39D-8B4723DD84A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4608448" y="4446006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31%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5F203C-B09A-76C7-D494-A06A4B546A95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4837004" y="4693105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lang="ru-RU" sz="900" dirty="0">
                <a:latin typeface="+mn-lt"/>
              </a:rPr>
              <a:t>34</a:t>
            </a:r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F72227-4B2F-23E9-E500-E49924435A2B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3994734" y="4932040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23%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138F2E-D079-E089-6382-82FF4C10E6E9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3444808" y="5179139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lang="ru-RU" sz="900" dirty="0">
                <a:latin typeface="+mn-lt"/>
              </a:rPr>
              <a:t>16</a:t>
            </a:r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4432B1-5320-F55E-E4FE-F9415C29F79D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5374528" y="5409800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lang="ru-RU" sz="900" dirty="0">
                <a:latin typeface="+mn-lt"/>
              </a:rPr>
              <a:t>4</a:t>
            </a:r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0%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0AC64D-10C5-3392-785E-E3B617901926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2474857" y="5648735"/>
            <a:ext cx="431050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lang="ru-RU" sz="900" dirty="0">
                <a:latin typeface="+mn-lt"/>
              </a:rPr>
              <a:t>3</a:t>
            </a:r>
            <a:r>
              <a:rPr kumimoji="0" lang="ru-RU" sz="9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%</a:t>
            </a:r>
            <a:endParaRPr kumimoji="0" lang="en-US" sz="9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EF0553B-C09C-7809-A4AE-4ABB057C2C65}"/>
              </a:ext>
            </a:extLst>
          </p:cNvPr>
          <p:cNvCxnSpPr>
            <a:cxnSpLocks/>
          </p:cNvCxnSpPr>
          <p:nvPr>
            <p:custDataLst>
              <p:tags r:id="rId25"/>
            </p:custDataLst>
          </p:nvPr>
        </p:nvCxnSpPr>
        <p:spPr>
          <a:xfrm>
            <a:off x="6354762" y="1762794"/>
            <a:ext cx="5272243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F78BC34-4344-F59E-560D-B63891252E2B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6297612" y="1305733"/>
            <a:ext cx="5450656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 Предпосылки для этого роста в различных секторах конфликтны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D98C0C-673A-2EC6-1E85-358C5CF15699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6297612" y="1935792"/>
            <a:ext cx="5329394" cy="4411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11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Предпосылки для растениеводства:</a:t>
            </a:r>
            <a:r>
              <a:rPr kumimoji="0" lang="ru-RU" sz="11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 благоприятная </a:t>
            </a:r>
            <a:r>
              <a:rPr lang="ru-RU" sz="1100" b="0" dirty="0">
                <a:latin typeface="+mn-lt"/>
              </a:rPr>
              <a:t>внешняя </a:t>
            </a:r>
            <a:r>
              <a:rPr kumimoji="0" lang="ru-RU" sz="11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конъюнктура, </a:t>
            </a:r>
          </a:p>
          <a:p>
            <a:pPr algn="r" defTabSz="825500"/>
            <a:r>
              <a:rPr kumimoji="0" lang="ru-RU" sz="11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развитие инфраструктуры экспорта и его </a:t>
            </a:r>
            <a:r>
              <a:rPr lang="ru-RU" sz="1100" b="0" dirty="0"/>
              <a:t>поддержка / </a:t>
            </a:r>
            <a:r>
              <a:rPr kumimoji="0" lang="ru-RU" sz="11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мягкое регулирование</a:t>
            </a:r>
            <a:endParaRPr kumimoji="0" lang="en-US" sz="11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295175-63E5-6F8D-0C22-2F6EB8A9530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6297612" y="4114487"/>
            <a:ext cx="5441131" cy="4411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11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Предпосылки для животноводства:</a:t>
            </a:r>
            <a:r>
              <a:rPr kumimoji="0" lang="ru-RU" sz="11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 рост реальных доходов населения России</a:t>
            </a:r>
          </a:p>
          <a:p>
            <a:pPr algn="r" defTabSz="825500"/>
            <a:r>
              <a:rPr lang="ru-RU" sz="1100" b="0" dirty="0"/>
              <a:t>и/или </a:t>
            </a:r>
            <a:r>
              <a:rPr kumimoji="0" lang="ru-RU" sz="11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низкие внутренние</a:t>
            </a:r>
            <a:r>
              <a:rPr kumimoji="0" lang="ru-RU" sz="11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 </a:t>
            </a:r>
            <a:r>
              <a:rPr kumimoji="0" lang="ru-RU" sz="11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цены на </a:t>
            </a:r>
            <a:r>
              <a:rPr lang="ru-RU" sz="1100" b="0" dirty="0"/>
              <a:t>корма и другие </a:t>
            </a:r>
            <a:r>
              <a:rPr kumimoji="0" lang="ru-RU" sz="11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производственные ресурсы</a:t>
            </a:r>
            <a:endParaRPr kumimoji="0" lang="en-US" sz="11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5C6DF66-1743-718D-69FB-05ACF426F570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564995" y="4940203"/>
            <a:ext cx="5390962" cy="980513"/>
          </a:xfrm>
          <a:prstGeom prst="rect">
            <a:avLst/>
          </a:prstGeom>
          <a:noFill/>
          <a:ln w="9525" cap="flat">
            <a:solidFill>
              <a:schemeClr val="accent2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B743D5A-3FE1-1917-6155-0735702DF61F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562938" y="3245269"/>
            <a:ext cx="5390962" cy="1664045"/>
          </a:xfrm>
          <a:prstGeom prst="rect">
            <a:avLst/>
          </a:prstGeom>
          <a:noFill/>
          <a:ln w="9525" cap="flat">
            <a:solidFill>
              <a:schemeClr val="accent2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2" name="Source:  Ministry of Economic Development of the Russian Federation">
            <a:extLst>
              <a:ext uri="{FF2B5EF4-FFF2-40B4-BE49-F238E27FC236}">
                <a16:creationId xmlns:a16="http://schemas.microsoft.com/office/drawing/2014/main" id="{DFFCAFCC-7356-FBE1-D083-420142014820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Источник: расчёты ИНП РАН на основе данных Росстата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24B2DF8-9146-BEA6-065D-3F4415675159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6456654" y="2473325"/>
            <a:ext cx="3093746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000" dirty="0">
                <a:latin typeface="+mn-lt"/>
                <a:cs typeface="Arial" panose="020B0604020202020204" pitchFamily="34" charset="0"/>
              </a:rPr>
              <a:t>Потенциал производства: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199" name="Straight Connector 198"/>
          <p:cNvCxnSpPr/>
          <p:nvPr>
            <p:custDataLst>
              <p:tags r:id="rId33"/>
            </p:custDataLst>
          </p:nvPr>
        </p:nvCxnSpPr>
        <p:spPr bwMode="gray">
          <a:xfrm>
            <a:off x="9572625" y="3543300"/>
            <a:ext cx="0" cy="85725"/>
          </a:xfrm>
          <a:prstGeom prst="line">
            <a:avLst/>
          </a:prstGeom>
          <a:noFill/>
          <a:ln w="3175" cap="flat">
            <a:solidFill>
              <a:srgbClr val="808080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8" name="Straight Connector 197"/>
          <p:cNvCxnSpPr/>
          <p:nvPr>
            <p:custDataLst>
              <p:tags r:id="rId34"/>
            </p:custDataLst>
          </p:nvPr>
        </p:nvCxnSpPr>
        <p:spPr bwMode="gray">
          <a:xfrm>
            <a:off x="9124950" y="3343275"/>
            <a:ext cx="0" cy="85725"/>
          </a:xfrm>
          <a:prstGeom prst="line">
            <a:avLst/>
          </a:prstGeom>
          <a:noFill/>
          <a:ln w="3175" cap="flat">
            <a:solidFill>
              <a:srgbClr val="808080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7" name="Straight Connector 196"/>
          <p:cNvCxnSpPr/>
          <p:nvPr>
            <p:custDataLst>
              <p:tags r:id="rId35"/>
            </p:custDataLst>
          </p:nvPr>
        </p:nvCxnSpPr>
        <p:spPr bwMode="gray">
          <a:xfrm>
            <a:off x="9086850" y="3152775"/>
            <a:ext cx="0" cy="85725"/>
          </a:xfrm>
          <a:prstGeom prst="line">
            <a:avLst/>
          </a:prstGeom>
          <a:noFill/>
          <a:ln w="3175" cap="flat">
            <a:solidFill>
              <a:srgbClr val="808080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6" name="Straight Connector 195"/>
          <p:cNvCxnSpPr/>
          <p:nvPr>
            <p:custDataLst>
              <p:tags r:id="rId36"/>
            </p:custDataLst>
          </p:nvPr>
        </p:nvCxnSpPr>
        <p:spPr bwMode="gray">
          <a:xfrm>
            <a:off x="8867775" y="2952750"/>
            <a:ext cx="0" cy="85725"/>
          </a:xfrm>
          <a:prstGeom prst="line">
            <a:avLst/>
          </a:prstGeom>
          <a:noFill/>
          <a:ln w="3175" cap="flat">
            <a:solidFill>
              <a:srgbClr val="808080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44" name="Object 43"/>
          <p:cNvGraphicFramePr>
            <a:graphicFrameLocks noChangeAspect="1"/>
          </p:cNvGraphicFramePr>
          <p:nvPr>
            <p:custDataLst>
              <p:tags r:id="rId37"/>
            </p:custDataLst>
            <p:extLst>
              <p:ext uri="{D42A27DB-BD31-4B8C-83A1-F6EECF244321}">
                <p14:modId xmlns:p14="http://schemas.microsoft.com/office/powerpoint/2010/main" val="1320121994"/>
              </p:ext>
            </p:extLst>
          </p:nvPr>
        </p:nvGraphicFramePr>
        <p:xfrm>
          <a:off x="8543925" y="2705100"/>
          <a:ext cx="1381041" cy="1190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" name="Chart" r:id="rId131" imgW="1381041" imgH="1190696" progId="MSGraph.Chart.8">
                  <p:embed followColorScheme="full"/>
                </p:oleObj>
              </mc:Choice>
              <mc:Fallback>
                <p:oleObj name="Chart" r:id="rId131" imgW="1381041" imgH="1190696" progId="MSGraph.Chart.8">
                  <p:embed followColorScheme="full"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3925" y="2705100"/>
                        <a:ext cx="1381041" cy="1190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192" name="Freeform 191"/>
          <p:cNvSpPr/>
          <p:nvPr>
            <p:custDataLst>
              <p:tags r:id="rId38"/>
            </p:custDataLst>
          </p:nvPr>
        </p:nvSpPr>
        <p:spPr bwMode="auto">
          <a:xfrm>
            <a:off x="8729662" y="3587750"/>
            <a:ext cx="114301" cy="215901"/>
          </a:xfrm>
          <a:custGeom>
            <a:avLst/>
            <a:gdLst/>
            <a:ahLst/>
            <a:cxnLst/>
            <a:rect l="0" t="0" r="0" b="0"/>
            <a:pathLst>
              <a:path w="114301" h="215901">
                <a:moveTo>
                  <a:pt x="114300" y="0"/>
                </a:moveTo>
                <a:lnTo>
                  <a:pt x="57150" y="215900"/>
                </a:lnTo>
                <a:lnTo>
                  <a:pt x="0" y="215900"/>
                </a:lnTo>
                <a:lnTo>
                  <a:pt x="57150" y="0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 useBgFill="1">
        <p:nvSpPr>
          <p:cNvPr id="189" name="Freeform 188"/>
          <p:cNvSpPr/>
          <p:nvPr>
            <p:custDataLst>
              <p:tags r:id="rId39"/>
            </p:custDataLst>
          </p:nvPr>
        </p:nvSpPr>
        <p:spPr bwMode="auto">
          <a:xfrm>
            <a:off x="8729662" y="2797175"/>
            <a:ext cx="114301" cy="215901"/>
          </a:xfrm>
          <a:custGeom>
            <a:avLst/>
            <a:gdLst/>
            <a:ahLst/>
            <a:cxnLst/>
            <a:rect l="0" t="0" r="0" b="0"/>
            <a:pathLst>
              <a:path w="114301" h="215901">
                <a:moveTo>
                  <a:pt x="114300" y="0"/>
                </a:moveTo>
                <a:lnTo>
                  <a:pt x="57150" y="215900"/>
                </a:lnTo>
                <a:lnTo>
                  <a:pt x="0" y="215900"/>
                </a:lnTo>
                <a:lnTo>
                  <a:pt x="57150" y="0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91" name="Freeform 190"/>
          <p:cNvSpPr/>
          <p:nvPr>
            <p:custDataLst>
              <p:tags r:id="rId40"/>
            </p:custDataLst>
          </p:nvPr>
        </p:nvSpPr>
        <p:spPr bwMode="auto">
          <a:xfrm>
            <a:off x="8786812" y="3587750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90" name="Freeform 189"/>
          <p:cNvSpPr/>
          <p:nvPr>
            <p:custDataLst>
              <p:tags r:id="rId41"/>
            </p:custDataLst>
          </p:nvPr>
        </p:nvSpPr>
        <p:spPr bwMode="auto">
          <a:xfrm>
            <a:off x="8729662" y="3587750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87" name="Freeform 186"/>
          <p:cNvSpPr/>
          <p:nvPr>
            <p:custDataLst>
              <p:tags r:id="rId42"/>
            </p:custDataLst>
          </p:nvPr>
        </p:nvSpPr>
        <p:spPr bwMode="auto">
          <a:xfrm>
            <a:off x="8729662" y="2797175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88" name="Freeform 187"/>
          <p:cNvSpPr/>
          <p:nvPr>
            <p:custDataLst>
              <p:tags r:id="rId43"/>
            </p:custDataLst>
          </p:nvPr>
        </p:nvSpPr>
        <p:spPr bwMode="auto">
          <a:xfrm>
            <a:off x="8786812" y="2797175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195" name="Straight Connector 194"/>
          <p:cNvCxnSpPr/>
          <p:nvPr>
            <p:custDataLst>
              <p:tags r:id="rId44"/>
            </p:custDataLst>
          </p:nvPr>
        </p:nvCxnSpPr>
        <p:spPr bwMode="auto">
          <a:xfrm flipH="1">
            <a:off x="9496425" y="3486150"/>
            <a:ext cx="10160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4" name="Straight Connector 193"/>
          <p:cNvCxnSpPr/>
          <p:nvPr>
            <p:custDataLst>
              <p:tags r:id="rId45"/>
            </p:custDataLst>
          </p:nvPr>
        </p:nvCxnSpPr>
        <p:spPr bwMode="auto">
          <a:xfrm flipH="1">
            <a:off x="9105900" y="3290887"/>
            <a:ext cx="4445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3" name="Straight Connector 192"/>
          <p:cNvCxnSpPr/>
          <p:nvPr>
            <p:custDataLst>
              <p:tags r:id="rId46"/>
            </p:custDataLst>
          </p:nvPr>
        </p:nvCxnSpPr>
        <p:spPr bwMode="auto">
          <a:xfrm flipH="1">
            <a:off x="9010650" y="3095625"/>
            <a:ext cx="10160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3" name="Rectangle 52"/>
          <p:cNvSpPr/>
          <p:nvPr>
            <p:custDataLst>
              <p:tags r:id="rId47"/>
            </p:custDataLst>
          </p:nvPr>
        </p:nvSpPr>
        <p:spPr bwMode="auto">
          <a:xfrm>
            <a:off x="7392987" y="3617912"/>
            <a:ext cx="1211262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D3B7D832-9E42-4CCB-8D40-67674768B422}" type="datetime'произ''''''''водс''''тво ''''в ''20''''''''''4''0 ''''''''г.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производство в 2040 г.</a:t>
            </a:fld>
            <a:endParaRPr kumimoji="0" lang="ru-RU" sz="900" b="0" strike="noStrike" cap="none" spc="0" normalizeH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88" name="Rectangle 87"/>
          <p:cNvSpPr/>
          <p:nvPr>
            <p:custDataLst>
              <p:tags r:id="rId48"/>
            </p:custDataLst>
          </p:nvPr>
        </p:nvSpPr>
        <p:spPr bwMode="auto">
          <a:xfrm>
            <a:off x="9598025" y="3625850"/>
            <a:ext cx="285750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fld id="{EE0B1CD1-8C1F-4021-B96F-1F29909CD365}" type="datetime'''''1''''''6''''''5'''''''''''''''''',6'''''''''''''''">
              <a:rPr lang="en-US" sz="800" smtClean="0">
                <a:solidFill>
                  <a:schemeClr val="tx1"/>
                </a:solidFill>
                <a:latin typeface="Arial"/>
                <a:sym typeface="Arial"/>
              </a:rPr>
              <a:pPr/>
              <a:t>165,6</a:t>
            </a:fld>
            <a:endParaRPr kumimoji="0" lang="ru-RU" sz="80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50" name="Rectangle 49"/>
          <p:cNvSpPr/>
          <p:nvPr>
            <p:custDataLst>
              <p:tags r:id="rId49"/>
            </p:custDataLst>
          </p:nvPr>
        </p:nvSpPr>
        <p:spPr bwMode="auto">
          <a:xfrm>
            <a:off x="6316662" y="3417887"/>
            <a:ext cx="2287587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67A065E3-9B0B-4A73-8456-20D4B1D52C09}" type="datetime'прирос''т'' за с''чёт эк''спор''''та растениев''о''дств''а''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прирост за счёт экспорта растениеводства</a:t>
            </a:fld>
            <a:endParaRPr kumimoji="0" lang="ru-RU" sz="900" b="0" strike="noStrike" cap="none" spc="0" normalizeH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97" name="Rectangle 96"/>
          <p:cNvSpPr/>
          <p:nvPr>
            <p:custDataLst>
              <p:tags r:id="rId50"/>
            </p:custDataLst>
          </p:nvPr>
        </p:nvSpPr>
        <p:spPr bwMode="auto">
          <a:xfrm>
            <a:off x="9598025" y="3425825"/>
            <a:ext cx="28733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0A17BD13-1965-496B-AEC0-E0927BC4F16E}" type="datetime'''''''2''''''''''''''''''''8'''',''''''''''''4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28,4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47" name="Rectangle 46"/>
          <p:cNvSpPr/>
          <p:nvPr>
            <p:custDataLst>
              <p:tags r:id="rId51"/>
            </p:custDataLst>
          </p:nvPr>
        </p:nvSpPr>
        <p:spPr bwMode="auto">
          <a:xfrm>
            <a:off x="6364287" y="3222625"/>
            <a:ext cx="2239962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D8251127-A608-4739-B919-04EA25C8D8A6}" type="datetime'при''ро''ст за ''''сч''ёт эк''сп''орта животнов''о''дс''т''ва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прирост за счёт экспорта животноводства</a:t>
            </a:fld>
            <a:endParaRPr kumimoji="0" lang="ru-RU" sz="900" b="0" strike="noStrike" cap="none" spc="0" normalizeH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98" name="Rectangle 97"/>
          <p:cNvSpPr/>
          <p:nvPr>
            <p:custDataLst>
              <p:tags r:id="rId52"/>
            </p:custDataLst>
          </p:nvPr>
        </p:nvSpPr>
        <p:spPr bwMode="auto">
          <a:xfrm>
            <a:off x="9150350" y="3230562"/>
            <a:ext cx="23018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AE2A3554-E52D-462A-866E-E7D51DAD7232}" type="datetime'''''''''''''2,''''''''''''''''''''''5''''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2,5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46" name="Rectangle 45"/>
          <p:cNvSpPr/>
          <p:nvPr>
            <p:custDataLst>
              <p:tags r:id="rId53"/>
            </p:custDataLst>
          </p:nvPr>
        </p:nvSpPr>
        <p:spPr bwMode="auto">
          <a:xfrm>
            <a:off x="6723062" y="3027362"/>
            <a:ext cx="1881187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19876C97-FA8A-49E0-9924-5EA0608FAE2F}" type="datetime'п''рирос''т за счёт ''вну''тр''''ен''''н''''''его ''ры''''нка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прирост за счёт внутреннего рынка</a:t>
            </a:fld>
            <a:endParaRPr kumimoji="0" lang="ru-RU" sz="9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96" name="Rectangle 95"/>
          <p:cNvSpPr/>
          <p:nvPr>
            <p:custDataLst>
              <p:tags r:id="rId54"/>
            </p:custDataLst>
          </p:nvPr>
        </p:nvSpPr>
        <p:spPr bwMode="auto">
          <a:xfrm>
            <a:off x="9112250" y="3035300"/>
            <a:ext cx="28733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4E5B80F9-175D-485F-A209-D0055032D020}" type="datetime'1''''3'''',''''''''4''''''''''''''''''''''''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13,4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45" name="Rectangle 44"/>
          <p:cNvSpPr/>
          <p:nvPr>
            <p:custDataLst>
              <p:tags r:id="rId55"/>
            </p:custDataLst>
          </p:nvPr>
        </p:nvSpPr>
        <p:spPr bwMode="auto">
          <a:xfrm>
            <a:off x="7392987" y="2827337"/>
            <a:ext cx="1211262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DCD05E2D-5608-45B6-B42F-8ACADBE0B6AA}" type="datetime'про''и''з''''''в''''''од''''''с''''тво в ''20''21'' ''г.''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производство в 2021 г.</a:t>
            </a:fld>
            <a:endParaRPr kumimoji="0" lang="ru-RU" sz="9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87" name="Rectangle 86"/>
          <p:cNvSpPr/>
          <p:nvPr>
            <p:custDataLst>
              <p:tags r:id="rId56"/>
            </p:custDataLst>
          </p:nvPr>
        </p:nvSpPr>
        <p:spPr bwMode="auto">
          <a:xfrm>
            <a:off x="8893175" y="2835275"/>
            <a:ext cx="285750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fld id="{1A4696B9-58DF-4C23-86F0-79BEF819A0A1}" type="datetime'''''''''''1''''2''''''1'''''''''',''''''''''''''''''4'''''">
              <a:rPr lang="en-US" sz="800" smtClean="0">
                <a:solidFill>
                  <a:schemeClr val="tx1"/>
                </a:solidFill>
                <a:latin typeface="Arial"/>
                <a:sym typeface="Arial"/>
              </a:rPr>
              <a:pPr/>
              <a:t>121,4</a:t>
            </a:fld>
            <a:endParaRPr kumimoji="0" lang="ru-RU" sz="80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24B2DF8-9146-BEA6-065D-3F4415675159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8704554" y="2473325"/>
            <a:ext cx="2954046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r" defTabSz="825500">
              <a:lnSpc>
                <a:spcPct val="120000"/>
              </a:lnSpc>
            </a:pPr>
            <a:r>
              <a:rPr lang="ru-RU" sz="1000" dirty="0">
                <a:latin typeface="+mn-lt"/>
                <a:cs typeface="Arial" panose="020B0604020202020204" pitchFamily="34" charset="0"/>
              </a:rPr>
              <a:t>Масличные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(млн. тонн)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210" name="Straight Connector 209"/>
          <p:cNvCxnSpPr/>
          <p:nvPr>
            <p:custDataLst>
              <p:tags r:id="rId58"/>
            </p:custDataLst>
          </p:nvPr>
        </p:nvCxnSpPr>
        <p:spPr bwMode="auto">
          <a:xfrm>
            <a:off x="10342562" y="3152775"/>
            <a:ext cx="0" cy="85725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lgDash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9" name="Straight Connector 208"/>
          <p:cNvCxnSpPr/>
          <p:nvPr>
            <p:custDataLst>
              <p:tags r:id="rId59"/>
            </p:custDataLst>
          </p:nvPr>
        </p:nvCxnSpPr>
        <p:spPr bwMode="auto">
          <a:xfrm>
            <a:off x="10323512" y="2952750"/>
            <a:ext cx="0" cy="85725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lgDash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2" name="Straight Connector 211"/>
          <p:cNvCxnSpPr/>
          <p:nvPr>
            <p:custDataLst>
              <p:tags r:id="rId60"/>
            </p:custDataLst>
          </p:nvPr>
        </p:nvCxnSpPr>
        <p:spPr bwMode="auto">
          <a:xfrm>
            <a:off x="11276012" y="3543300"/>
            <a:ext cx="0" cy="85725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lgDash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1" name="Straight Connector 210"/>
          <p:cNvCxnSpPr/>
          <p:nvPr>
            <p:custDataLst>
              <p:tags r:id="rId61"/>
            </p:custDataLst>
          </p:nvPr>
        </p:nvCxnSpPr>
        <p:spPr bwMode="auto">
          <a:xfrm>
            <a:off x="10352087" y="3343275"/>
            <a:ext cx="0" cy="85725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lgDash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1" name="Rectangle 100"/>
          <p:cNvSpPr/>
          <p:nvPr>
            <p:custDataLst>
              <p:tags r:id="rId62"/>
            </p:custDataLst>
          </p:nvPr>
        </p:nvSpPr>
        <p:spPr bwMode="auto">
          <a:xfrm>
            <a:off x="10342562" y="3238500"/>
            <a:ext cx="9525" cy="104775"/>
          </a:xfrm>
          <a:prstGeom prst="rect">
            <a:avLst/>
          </a:prstGeom>
          <a:solidFill>
            <a:srgbClr val="B3E6F0"/>
          </a:solidFill>
          <a:ln w="3175" cap="flat">
            <a:solidFill>
              <a:srgbClr val="969696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graphicFrame>
        <p:nvGraphicFramePr>
          <p:cNvPr id="76" name="Object 75"/>
          <p:cNvGraphicFramePr>
            <a:graphicFrameLocks noChangeAspect="1"/>
          </p:cNvGraphicFramePr>
          <p:nvPr>
            <p:custDataLst>
              <p:tags r:id="rId63"/>
            </p:custDataLst>
            <p:extLst>
              <p:ext uri="{D42A27DB-BD31-4B8C-83A1-F6EECF244321}">
                <p14:modId xmlns:p14="http://schemas.microsoft.com/office/powerpoint/2010/main" val="1011526977"/>
              </p:ext>
            </p:extLst>
          </p:nvPr>
        </p:nvGraphicFramePr>
        <p:xfrm>
          <a:off x="9999662" y="2705100"/>
          <a:ext cx="1381041" cy="1190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8" name="Chart" r:id="rId133" imgW="1381041" imgH="1190696" progId="MSGraph.Chart.8">
                  <p:embed followColorScheme="full"/>
                </p:oleObj>
              </mc:Choice>
              <mc:Fallback>
                <p:oleObj name="Chart" r:id="rId133" imgW="1381041" imgH="1190696" progId="MSGraph.Chart.8">
                  <p:embed followColorScheme="full"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99662" y="2705100"/>
                        <a:ext cx="1381041" cy="1190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205" name="Freeform 204"/>
          <p:cNvSpPr/>
          <p:nvPr>
            <p:custDataLst>
              <p:tags r:id="rId64"/>
            </p:custDataLst>
          </p:nvPr>
        </p:nvSpPr>
        <p:spPr bwMode="auto">
          <a:xfrm>
            <a:off x="10185400" y="3587750"/>
            <a:ext cx="114301" cy="215901"/>
          </a:xfrm>
          <a:custGeom>
            <a:avLst/>
            <a:gdLst/>
            <a:ahLst/>
            <a:cxnLst/>
            <a:rect l="0" t="0" r="0" b="0"/>
            <a:pathLst>
              <a:path w="114301" h="215901">
                <a:moveTo>
                  <a:pt x="114300" y="0"/>
                </a:moveTo>
                <a:lnTo>
                  <a:pt x="57150" y="215900"/>
                </a:lnTo>
                <a:lnTo>
                  <a:pt x="0" y="215900"/>
                </a:lnTo>
                <a:lnTo>
                  <a:pt x="57150" y="0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 useBgFill="1">
        <p:nvSpPr>
          <p:cNvPr id="202" name="Freeform 201"/>
          <p:cNvSpPr/>
          <p:nvPr>
            <p:custDataLst>
              <p:tags r:id="rId65"/>
            </p:custDataLst>
          </p:nvPr>
        </p:nvSpPr>
        <p:spPr bwMode="auto">
          <a:xfrm>
            <a:off x="10185400" y="2797175"/>
            <a:ext cx="114301" cy="215901"/>
          </a:xfrm>
          <a:custGeom>
            <a:avLst/>
            <a:gdLst/>
            <a:ahLst/>
            <a:cxnLst/>
            <a:rect l="0" t="0" r="0" b="0"/>
            <a:pathLst>
              <a:path w="114301" h="215901">
                <a:moveTo>
                  <a:pt x="114300" y="0"/>
                </a:moveTo>
                <a:lnTo>
                  <a:pt x="57150" y="215900"/>
                </a:lnTo>
                <a:lnTo>
                  <a:pt x="0" y="215900"/>
                </a:lnTo>
                <a:lnTo>
                  <a:pt x="57150" y="0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04" name="Freeform 203"/>
          <p:cNvSpPr/>
          <p:nvPr>
            <p:custDataLst>
              <p:tags r:id="rId66"/>
            </p:custDataLst>
          </p:nvPr>
        </p:nvSpPr>
        <p:spPr bwMode="auto">
          <a:xfrm>
            <a:off x="10242550" y="3587750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03" name="Freeform 202"/>
          <p:cNvSpPr/>
          <p:nvPr>
            <p:custDataLst>
              <p:tags r:id="rId67"/>
            </p:custDataLst>
          </p:nvPr>
        </p:nvSpPr>
        <p:spPr bwMode="auto">
          <a:xfrm>
            <a:off x="10185400" y="3587750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00" name="Freeform 199"/>
          <p:cNvSpPr/>
          <p:nvPr>
            <p:custDataLst>
              <p:tags r:id="rId68"/>
            </p:custDataLst>
          </p:nvPr>
        </p:nvSpPr>
        <p:spPr bwMode="auto">
          <a:xfrm>
            <a:off x="10185400" y="2797175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01" name="Freeform 200"/>
          <p:cNvSpPr/>
          <p:nvPr>
            <p:custDataLst>
              <p:tags r:id="rId69"/>
            </p:custDataLst>
          </p:nvPr>
        </p:nvSpPr>
        <p:spPr bwMode="auto">
          <a:xfrm>
            <a:off x="10242550" y="2797175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208" name="Straight Connector 207"/>
          <p:cNvCxnSpPr/>
          <p:nvPr>
            <p:custDataLst>
              <p:tags r:id="rId70"/>
            </p:custDataLst>
          </p:nvPr>
        </p:nvCxnSpPr>
        <p:spPr bwMode="auto">
          <a:xfrm flipH="1">
            <a:off x="11199812" y="3486150"/>
            <a:ext cx="10160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7" name="Straight Connector 206"/>
          <p:cNvCxnSpPr/>
          <p:nvPr>
            <p:custDataLst>
              <p:tags r:id="rId71"/>
            </p:custDataLst>
          </p:nvPr>
        </p:nvCxnSpPr>
        <p:spPr bwMode="auto">
          <a:xfrm flipH="1">
            <a:off x="10347325" y="3290887"/>
            <a:ext cx="30162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6" name="Straight Connector 205"/>
          <p:cNvCxnSpPr/>
          <p:nvPr>
            <p:custDataLst>
              <p:tags r:id="rId72"/>
            </p:custDataLst>
          </p:nvPr>
        </p:nvCxnSpPr>
        <p:spPr bwMode="auto">
          <a:xfrm flipH="1">
            <a:off x="10333037" y="3095625"/>
            <a:ext cx="34925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5" name="Rectangle 104"/>
          <p:cNvSpPr/>
          <p:nvPr>
            <p:custDataLst>
              <p:tags r:id="rId73"/>
            </p:custDataLst>
          </p:nvPr>
        </p:nvSpPr>
        <p:spPr bwMode="auto">
          <a:xfrm>
            <a:off x="11301412" y="3625850"/>
            <a:ext cx="228600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fld id="{04A0265F-24AF-4584-857A-867D25FE7B52}" type="datetime'3''''''5'''''''''''''''''''''''''''',''''6'''''''''''''">
              <a:rPr lang="en-US" sz="800" smtClean="0">
                <a:solidFill>
                  <a:schemeClr val="tx1"/>
                </a:solidFill>
                <a:latin typeface="Arial"/>
                <a:sym typeface="Arial"/>
              </a:rPr>
              <a:pPr/>
              <a:t>35,6</a:t>
            </a:fld>
            <a:endParaRPr kumimoji="0" lang="ru-RU" sz="80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104" name="Rectangle 103"/>
          <p:cNvSpPr/>
          <p:nvPr>
            <p:custDataLst>
              <p:tags r:id="rId74"/>
            </p:custDataLst>
          </p:nvPr>
        </p:nvSpPr>
        <p:spPr bwMode="auto">
          <a:xfrm>
            <a:off x="11301412" y="3425825"/>
            <a:ext cx="28733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 dirty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C1C82BBE-388A-4F9E-A170-86DBEA8859B1}" type="datetime'1''''''0,''''''''''''''''''''''''''''5''''''''''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10,5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107" name="Rectangle 106"/>
          <p:cNvSpPr/>
          <p:nvPr>
            <p:custDataLst>
              <p:tags r:id="rId75"/>
            </p:custDataLst>
          </p:nvPr>
        </p:nvSpPr>
        <p:spPr bwMode="auto">
          <a:xfrm>
            <a:off x="10377487" y="3230562"/>
            <a:ext cx="23018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 dirty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4AB0FC1B-223D-479C-84F3-BF51C18A375F}" type="datetime'''''''0'''''''''''''''''''''''',''''''''''''1''''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0,1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106" name="Rectangle 105"/>
          <p:cNvSpPr/>
          <p:nvPr>
            <p:custDataLst>
              <p:tags r:id="rId76"/>
            </p:custDataLst>
          </p:nvPr>
        </p:nvSpPr>
        <p:spPr bwMode="auto">
          <a:xfrm>
            <a:off x="10367962" y="3035300"/>
            <a:ext cx="23018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 dirty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053057D7-4645-4F85-9556-1A92AA95B3F6}" type="datetime'''''''''''''''''0'''''''''''''',''''''''''''''''''2''''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0,2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103" name="Rectangle 102"/>
          <p:cNvSpPr/>
          <p:nvPr>
            <p:custDataLst>
              <p:tags r:id="rId77"/>
            </p:custDataLst>
          </p:nvPr>
        </p:nvSpPr>
        <p:spPr bwMode="auto">
          <a:xfrm>
            <a:off x="10348912" y="2835275"/>
            <a:ext cx="228600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fld id="{5E969CEB-07A4-40EC-92D2-79231BC70952}" type="datetime'''''''''''''''''2''''''''''''''''''''''''4'',''''''9'''''">
              <a:rPr lang="en-US" sz="800" smtClean="0">
                <a:solidFill>
                  <a:schemeClr val="tx1"/>
                </a:solidFill>
                <a:latin typeface="Arial"/>
                <a:sym typeface="Arial"/>
              </a:rPr>
              <a:pPr/>
              <a:t>24,9</a:t>
            </a:fld>
            <a:endParaRPr kumimoji="0" lang="ru-RU" sz="80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24B2DF8-9146-BEA6-065D-3F4415675159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8637429" y="2470150"/>
            <a:ext cx="1760246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000" dirty="0">
                <a:latin typeface="+mn-lt"/>
                <a:cs typeface="Arial" panose="020B0604020202020204" pitchFamily="34" charset="0"/>
              </a:rPr>
              <a:t>Зерно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(млн. тонн)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624B2DF8-9146-BEA6-065D-3F4415675159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6456362" y="4630737"/>
            <a:ext cx="3093746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000" dirty="0">
                <a:latin typeface="+mn-lt"/>
                <a:cs typeface="Arial" panose="020B0604020202020204" pitchFamily="34" charset="0"/>
              </a:rPr>
              <a:t>Потенциал производства: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214" name="Straight Connector 213"/>
          <p:cNvCxnSpPr/>
          <p:nvPr>
            <p:custDataLst>
              <p:tags r:id="rId80"/>
            </p:custDataLst>
          </p:nvPr>
        </p:nvCxnSpPr>
        <p:spPr bwMode="gray">
          <a:xfrm>
            <a:off x="9572625" y="5700712"/>
            <a:ext cx="0" cy="85725"/>
          </a:xfrm>
          <a:prstGeom prst="line">
            <a:avLst/>
          </a:prstGeom>
          <a:noFill/>
          <a:ln w="3175" cap="flat">
            <a:solidFill>
              <a:srgbClr val="808080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5" name="Straight Connector 214"/>
          <p:cNvCxnSpPr/>
          <p:nvPr>
            <p:custDataLst>
              <p:tags r:id="rId81"/>
            </p:custDataLst>
          </p:nvPr>
        </p:nvCxnSpPr>
        <p:spPr bwMode="gray">
          <a:xfrm>
            <a:off x="9572625" y="5500687"/>
            <a:ext cx="0" cy="85725"/>
          </a:xfrm>
          <a:prstGeom prst="line">
            <a:avLst/>
          </a:prstGeom>
          <a:noFill/>
          <a:ln w="3175" cap="flat">
            <a:solidFill>
              <a:srgbClr val="808080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6" name="Straight Connector 215"/>
          <p:cNvCxnSpPr/>
          <p:nvPr>
            <p:custDataLst>
              <p:tags r:id="rId82"/>
            </p:custDataLst>
          </p:nvPr>
        </p:nvCxnSpPr>
        <p:spPr bwMode="gray">
          <a:xfrm>
            <a:off x="9267825" y="5310187"/>
            <a:ext cx="0" cy="85725"/>
          </a:xfrm>
          <a:prstGeom prst="line">
            <a:avLst/>
          </a:prstGeom>
          <a:noFill/>
          <a:ln w="3175" cap="flat">
            <a:solidFill>
              <a:srgbClr val="808080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7" name="Straight Connector 216"/>
          <p:cNvCxnSpPr/>
          <p:nvPr>
            <p:custDataLst>
              <p:tags r:id="rId83"/>
            </p:custDataLst>
          </p:nvPr>
        </p:nvCxnSpPr>
        <p:spPr bwMode="gray">
          <a:xfrm>
            <a:off x="8867775" y="5110162"/>
            <a:ext cx="0" cy="85725"/>
          </a:xfrm>
          <a:prstGeom prst="line">
            <a:avLst/>
          </a:prstGeom>
          <a:noFill/>
          <a:ln w="3175" cap="flat">
            <a:solidFill>
              <a:srgbClr val="808080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6" name="Rectangle 265"/>
          <p:cNvSpPr/>
          <p:nvPr>
            <p:custDataLst>
              <p:tags r:id="rId84"/>
            </p:custDataLst>
          </p:nvPr>
        </p:nvSpPr>
        <p:spPr bwMode="auto">
          <a:xfrm>
            <a:off x="9569450" y="5586412"/>
            <a:ext cx="6350" cy="114300"/>
          </a:xfrm>
          <a:prstGeom prst="rect">
            <a:avLst/>
          </a:prstGeom>
          <a:solidFill>
            <a:srgbClr val="B3E6F0"/>
          </a:solidFill>
          <a:ln w="3175" cap="flat">
            <a:solidFill>
              <a:srgbClr val="969696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graphicFrame>
        <p:nvGraphicFramePr>
          <p:cNvPr id="218" name="Object 217"/>
          <p:cNvGraphicFramePr>
            <a:graphicFrameLocks noChangeAspect="1"/>
          </p:cNvGraphicFramePr>
          <p:nvPr>
            <p:custDataLst>
              <p:tags r:id="rId85"/>
            </p:custDataLst>
            <p:extLst>
              <p:ext uri="{D42A27DB-BD31-4B8C-83A1-F6EECF244321}">
                <p14:modId xmlns:p14="http://schemas.microsoft.com/office/powerpoint/2010/main" val="479342270"/>
              </p:ext>
            </p:extLst>
          </p:nvPr>
        </p:nvGraphicFramePr>
        <p:xfrm>
          <a:off x="8543925" y="4862512"/>
          <a:ext cx="1381041" cy="1190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Chart" r:id="rId135" imgW="1381041" imgH="1190696" progId="MSGraph.Chart.8">
                  <p:embed followColorScheme="full"/>
                </p:oleObj>
              </mc:Choice>
              <mc:Fallback>
                <p:oleObj name="Chart" r:id="rId135" imgW="1381041" imgH="1190696" progId="MSGraph.Chart.8">
                  <p:embed followColorScheme="full"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3925" y="4862512"/>
                        <a:ext cx="1381041" cy="1190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219" name="Freeform 218"/>
          <p:cNvSpPr/>
          <p:nvPr>
            <p:custDataLst>
              <p:tags r:id="rId86"/>
            </p:custDataLst>
          </p:nvPr>
        </p:nvSpPr>
        <p:spPr bwMode="auto">
          <a:xfrm>
            <a:off x="8729662" y="5745162"/>
            <a:ext cx="114301" cy="215901"/>
          </a:xfrm>
          <a:custGeom>
            <a:avLst/>
            <a:gdLst/>
            <a:ahLst/>
            <a:cxnLst/>
            <a:rect l="0" t="0" r="0" b="0"/>
            <a:pathLst>
              <a:path w="114301" h="215901">
                <a:moveTo>
                  <a:pt x="114300" y="0"/>
                </a:moveTo>
                <a:lnTo>
                  <a:pt x="57150" y="215900"/>
                </a:lnTo>
                <a:lnTo>
                  <a:pt x="0" y="215900"/>
                </a:lnTo>
                <a:lnTo>
                  <a:pt x="57150" y="0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 useBgFill="1">
        <p:nvSpPr>
          <p:cNvPr id="265" name="Freeform 264"/>
          <p:cNvSpPr/>
          <p:nvPr>
            <p:custDataLst>
              <p:tags r:id="rId87"/>
            </p:custDataLst>
          </p:nvPr>
        </p:nvSpPr>
        <p:spPr bwMode="auto">
          <a:xfrm>
            <a:off x="8729662" y="4954587"/>
            <a:ext cx="114301" cy="215901"/>
          </a:xfrm>
          <a:custGeom>
            <a:avLst/>
            <a:gdLst/>
            <a:ahLst/>
            <a:cxnLst/>
            <a:rect l="0" t="0" r="0" b="0"/>
            <a:pathLst>
              <a:path w="114301" h="215901">
                <a:moveTo>
                  <a:pt x="114300" y="0"/>
                </a:moveTo>
                <a:lnTo>
                  <a:pt x="57150" y="215900"/>
                </a:lnTo>
                <a:lnTo>
                  <a:pt x="0" y="215900"/>
                </a:lnTo>
                <a:lnTo>
                  <a:pt x="57150" y="0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21" name="Freeform 220"/>
          <p:cNvSpPr/>
          <p:nvPr>
            <p:custDataLst>
              <p:tags r:id="rId88"/>
            </p:custDataLst>
          </p:nvPr>
        </p:nvSpPr>
        <p:spPr bwMode="auto">
          <a:xfrm>
            <a:off x="8786812" y="5745162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22" name="Freeform 221"/>
          <p:cNvSpPr/>
          <p:nvPr>
            <p:custDataLst>
              <p:tags r:id="rId89"/>
            </p:custDataLst>
          </p:nvPr>
        </p:nvSpPr>
        <p:spPr bwMode="auto">
          <a:xfrm>
            <a:off x="8729662" y="5745162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64" name="Freeform 263"/>
          <p:cNvSpPr/>
          <p:nvPr>
            <p:custDataLst>
              <p:tags r:id="rId90"/>
            </p:custDataLst>
          </p:nvPr>
        </p:nvSpPr>
        <p:spPr bwMode="auto">
          <a:xfrm>
            <a:off x="8786812" y="4954587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63" name="Freeform 262"/>
          <p:cNvSpPr/>
          <p:nvPr>
            <p:custDataLst>
              <p:tags r:id="rId91"/>
            </p:custDataLst>
          </p:nvPr>
        </p:nvSpPr>
        <p:spPr bwMode="auto">
          <a:xfrm>
            <a:off x="8729662" y="4954587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225" name="Straight Connector 224"/>
          <p:cNvCxnSpPr/>
          <p:nvPr>
            <p:custDataLst>
              <p:tags r:id="rId92"/>
            </p:custDataLst>
          </p:nvPr>
        </p:nvCxnSpPr>
        <p:spPr bwMode="auto">
          <a:xfrm flipH="1">
            <a:off x="9572625" y="5643562"/>
            <a:ext cx="2540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6" name="Straight Connector 225"/>
          <p:cNvCxnSpPr/>
          <p:nvPr>
            <p:custDataLst>
              <p:tags r:id="rId93"/>
            </p:custDataLst>
          </p:nvPr>
        </p:nvCxnSpPr>
        <p:spPr bwMode="auto">
          <a:xfrm flipH="1">
            <a:off x="9496425" y="5448300"/>
            <a:ext cx="10160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7" name="Straight Connector 226"/>
          <p:cNvCxnSpPr/>
          <p:nvPr>
            <p:custDataLst>
              <p:tags r:id="rId94"/>
            </p:custDataLst>
          </p:nvPr>
        </p:nvCxnSpPr>
        <p:spPr bwMode="auto">
          <a:xfrm flipH="1">
            <a:off x="9191624" y="5253037"/>
            <a:ext cx="10160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2" name="Rectangle 231"/>
          <p:cNvSpPr/>
          <p:nvPr>
            <p:custDataLst>
              <p:tags r:id="rId95"/>
            </p:custDataLst>
          </p:nvPr>
        </p:nvSpPr>
        <p:spPr bwMode="auto">
          <a:xfrm>
            <a:off x="6364287" y="5380037"/>
            <a:ext cx="2239962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4656AB17-6BBC-4118-B91C-B4FF2DEE7231}" type="datetime'п''ри''рос''т ''''з''а ''счёт экспо''''рта животно''водства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прирост за счёт экспорта животноводства</a:t>
            </a:fld>
            <a:endParaRPr kumimoji="0" lang="ru-RU" sz="900" b="0" strike="noStrike" cap="none" spc="0" normalizeH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233" name="Rectangle 232"/>
          <p:cNvSpPr/>
          <p:nvPr>
            <p:custDataLst>
              <p:tags r:id="rId96"/>
            </p:custDataLst>
          </p:nvPr>
        </p:nvSpPr>
        <p:spPr bwMode="auto">
          <a:xfrm>
            <a:off x="9598025" y="5387975"/>
            <a:ext cx="23018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0FBDF8AD-8C36-41F0-AEB2-7F03ACB4A4B4}" type="datetime'''''''''''''''''''''''''0'''''''''''''''''''''''''',''9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0,9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34" name="Rectangle 233"/>
          <p:cNvSpPr/>
          <p:nvPr>
            <p:custDataLst>
              <p:tags r:id="rId97"/>
            </p:custDataLst>
          </p:nvPr>
        </p:nvSpPr>
        <p:spPr bwMode="auto">
          <a:xfrm>
            <a:off x="6723062" y="5184775"/>
            <a:ext cx="1881187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F548B644-F099-40AC-B49F-A54B9634DB39}" type="datetime'пр''ир''ост ''за сч''''ёт ''в''ну''''тр''енне''го ''''''рынка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прирост за счёт внутреннего рынка</a:t>
            </a:fld>
            <a:endParaRPr kumimoji="0" lang="ru-RU" sz="900" b="0" strike="noStrike" cap="none" spc="0" normalizeH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235" name="Rectangle 234"/>
          <p:cNvSpPr/>
          <p:nvPr>
            <p:custDataLst>
              <p:tags r:id="rId98"/>
            </p:custDataLst>
          </p:nvPr>
        </p:nvSpPr>
        <p:spPr bwMode="auto">
          <a:xfrm>
            <a:off x="9293225" y="5192712"/>
            <a:ext cx="23018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C5A8A0AA-7EE0-47FB-B474-D5365FC13DFF}" type="datetime'''''''''1'''',''''''''''''''''''''''''''''''''1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1,1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36" name="Rectangle 235"/>
          <p:cNvSpPr/>
          <p:nvPr>
            <p:custDataLst>
              <p:tags r:id="rId99"/>
            </p:custDataLst>
          </p:nvPr>
        </p:nvSpPr>
        <p:spPr bwMode="auto">
          <a:xfrm>
            <a:off x="7392987" y="4984750"/>
            <a:ext cx="1211262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5DD956C1-6BDF-43F7-B3F6-71D85FF6F8E0}" type="datetime'пр''''о''из''''вод''с''тв''о ''''в'''' ''2''''''0''21'' г.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производство в 2021 г.</a:t>
            </a:fld>
            <a:endParaRPr kumimoji="0" lang="ru-RU" sz="9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237" name="Rectangle 236"/>
          <p:cNvSpPr/>
          <p:nvPr>
            <p:custDataLst>
              <p:tags r:id="rId100"/>
            </p:custDataLst>
          </p:nvPr>
        </p:nvSpPr>
        <p:spPr bwMode="auto">
          <a:xfrm>
            <a:off x="8893175" y="4992687"/>
            <a:ext cx="228600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fld id="{07D96F35-296E-4D04-9F9E-CC7A55065854}" type="datetime'''''''''''''''1''''''1'''''''''',''''''''''''''3'''''''''">
              <a:rPr lang="en-US" sz="800" smtClean="0">
                <a:solidFill>
                  <a:schemeClr val="tx1"/>
                </a:solidFill>
                <a:latin typeface="Arial"/>
                <a:sym typeface="Arial"/>
              </a:rPr>
              <a:pPr/>
              <a:t>11,3</a:t>
            </a:fld>
            <a:endParaRPr kumimoji="0" lang="ru-RU" sz="80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28" name="Rectangle 227"/>
          <p:cNvSpPr/>
          <p:nvPr>
            <p:custDataLst>
              <p:tags r:id="rId101"/>
            </p:custDataLst>
          </p:nvPr>
        </p:nvSpPr>
        <p:spPr bwMode="auto">
          <a:xfrm>
            <a:off x="7392987" y="5775325"/>
            <a:ext cx="1211262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26D2B800-9B78-456C-8E2D-4A846599B0D5}" type="datetime'''''прои''''з''в''о''дс''тво'''''''' ''в'''''' 2040 ''''г''.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производство в 2040 г.</a:t>
            </a:fld>
            <a:endParaRPr kumimoji="0" lang="ru-RU" sz="900" b="0" strike="noStrike" cap="none" spc="0" normalizeH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229" name="Rectangle 228"/>
          <p:cNvSpPr/>
          <p:nvPr>
            <p:custDataLst>
              <p:tags r:id="rId102"/>
            </p:custDataLst>
          </p:nvPr>
        </p:nvSpPr>
        <p:spPr bwMode="auto">
          <a:xfrm>
            <a:off x="9598025" y="5783262"/>
            <a:ext cx="228600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fld id="{477D7FE5-6245-48AD-8777-A204710F13E8}" type="datetime'''''''1''''3'''''''''''''''''''''''''''',''''''2'''''''''">
              <a:rPr lang="en-US" sz="800" smtClean="0">
                <a:solidFill>
                  <a:schemeClr val="tx1"/>
                </a:solidFill>
                <a:latin typeface="Arial"/>
                <a:sym typeface="Arial"/>
              </a:rPr>
              <a:pPr/>
              <a:t>13,2</a:t>
            </a:fld>
            <a:endParaRPr kumimoji="0" lang="ru-RU" sz="80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30" name="Rectangle 229"/>
          <p:cNvSpPr/>
          <p:nvPr>
            <p:custDataLst>
              <p:tags r:id="rId103"/>
            </p:custDataLst>
          </p:nvPr>
        </p:nvSpPr>
        <p:spPr bwMode="auto">
          <a:xfrm>
            <a:off x="6316662" y="5575300"/>
            <a:ext cx="2287587" cy="136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algn="r" defTabSz="825500">
              <a:spcBef>
                <a:spcPct val="0"/>
              </a:spcBef>
              <a:spcAft>
                <a:spcPct val="0"/>
              </a:spcAft>
            </a:pPr>
            <a:fld id="{43F41845-5B18-4CA6-B85C-1CED3EC9FDFA}" type="datetime'п''''ри''рост за'' счёт экспорта'''''' растени''ево''дст''ва'">
              <a:rPr lang="en-US" sz="900" b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прирост за счёт экспорта растениеводства</a:t>
            </a:fld>
            <a:endParaRPr kumimoji="0" lang="ru-RU" sz="900" b="0" strike="noStrike" cap="none" spc="0" normalizeH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231" name="Rectangle 230"/>
          <p:cNvSpPr/>
          <p:nvPr>
            <p:custDataLst>
              <p:tags r:id="rId104"/>
            </p:custDataLst>
          </p:nvPr>
        </p:nvSpPr>
        <p:spPr bwMode="auto">
          <a:xfrm>
            <a:off x="9598025" y="5583237"/>
            <a:ext cx="23018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B45FB5F9-BCBD-49BC-A901-8F21BB4A3231}" type="datetime'''0'''''''''''',''0''''''''''''''''''''''''''''''''''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0,0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624B2DF8-9146-BEA6-065D-3F4415675159}"/>
              </a:ext>
            </a:extLst>
          </p:cNvPr>
          <p:cNvSpPr txBox="1"/>
          <p:nvPr>
            <p:custDataLst>
              <p:tags r:id="rId105"/>
            </p:custDataLst>
          </p:nvPr>
        </p:nvSpPr>
        <p:spPr>
          <a:xfrm>
            <a:off x="8502387" y="4630737"/>
            <a:ext cx="2954046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r" defTabSz="825500">
              <a:lnSpc>
                <a:spcPct val="120000"/>
              </a:lnSpc>
            </a:pPr>
            <a:r>
              <a:rPr lang="ru-RU" sz="1000" dirty="0">
                <a:latin typeface="+mn-lt"/>
                <a:cs typeface="Arial" panose="020B0604020202020204" pitchFamily="34" charset="0"/>
              </a:rPr>
              <a:t>Молоко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(млн. тонн)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239" name="Straight Connector 238"/>
          <p:cNvCxnSpPr/>
          <p:nvPr>
            <p:custDataLst>
              <p:tags r:id="rId106"/>
            </p:custDataLst>
          </p:nvPr>
        </p:nvCxnSpPr>
        <p:spPr bwMode="auto">
          <a:xfrm>
            <a:off x="11256962" y="5310187"/>
            <a:ext cx="0" cy="85725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lgDash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0" name="Straight Connector 239"/>
          <p:cNvCxnSpPr/>
          <p:nvPr>
            <p:custDataLst>
              <p:tags r:id="rId107"/>
            </p:custDataLst>
          </p:nvPr>
        </p:nvCxnSpPr>
        <p:spPr bwMode="auto">
          <a:xfrm>
            <a:off x="10323512" y="5110162"/>
            <a:ext cx="0" cy="85725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lgDash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1" name="Straight Connector 240"/>
          <p:cNvCxnSpPr/>
          <p:nvPr>
            <p:custDataLst>
              <p:tags r:id="rId108"/>
            </p:custDataLst>
          </p:nvPr>
        </p:nvCxnSpPr>
        <p:spPr bwMode="auto">
          <a:xfrm>
            <a:off x="11276012" y="5700712"/>
            <a:ext cx="0" cy="85725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lgDash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2" name="Straight Connector 241"/>
          <p:cNvCxnSpPr/>
          <p:nvPr>
            <p:custDataLst>
              <p:tags r:id="rId109"/>
            </p:custDataLst>
          </p:nvPr>
        </p:nvCxnSpPr>
        <p:spPr bwMode="auto">
          <a:xfrm>
            <a:off x="11276012" y="5500687"/>
            <a:ext cx="0" cy="85725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lgDash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7" name="Rectangle 266"/>
          <p:cNvSpPr/>
          <p:nvPr>
            <p:custDataLst>
              <p:tags r:id="rId110"/>
            </p:custDataLst>
          </p:nvPr>
        </p:nvSpPr>
        <p:spPr bwMode="auto">
          <a:xfrm>
            <a:off x="11272837" y="5586412"/>
            <a:ext cx="6350" cy="114300"/>
          </a:xfrm>
          <a:prstGeom prst="rect">
            <a:avLst/>
          </a:prstGeom>
          <a:solidFill>
            <a:srgbClr val="B3E6F0"/>
          </a:solidFill>
          <a:ln w="3175" cap="flat">
            <a:solidFill>
              <a:srgbClr val="969696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graphicFrame>
        <p:nvGraphicFramePr>
          <p:cNvPr id="244" name="Object 243"/>
          <p:cNvGraphicFramePr>
            <a:graphicFrameLocks noChangeAspect="1"/>
          </p:cNvGraphicFramePr>
          <p:nvPr>
            <p:custDataLst>
              <p:tags r:id="rId111"/>
            </p:custDataLst>
            <p:extLst>
              <p:ext uri="{D42A27DB-BD31-4B8C-83A1-F6EECF244321}">
                <p14:modId xmlns:p14="http://schemas.microsoft.com/office/powerpoint/2010/main" val="3017935554"/>
              </p:ext>
            </p:extLst>
          </p:nvPr>
        </p:nvGraphicFramePr>
        <p:xfrm>
          <a:off x="9999662" y="4862512"/>
          <a:ext cx="1381041" cy="1190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0" name="Chart" r:id="rId137" imgW="1381041" imgH="1190696" progId="MSGraph.Chart.8">
                  <p:embed followColorScheme="full"/>
                </p:oleObj>
              </mc:Choice>
              <mc:Fallback>
                <p:oleObj name="Chart" r:id="rId137" imgW="1381041" imgH="1190696" progId="MSGraph.Chart.8">
                  <p:embed followColorScheme="full"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99662" y="4862512"/>
                        <a:ext cx="1381041" cy="1190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245" name="Freeform 244"/>
          <p:cNvSpPr/>
          <p:nvPr>
            <p:custDataLst>
              <p:tags r:id="rId112"/>
            </p:custDataLst>
          </p:nvPr>
        </p:nvSpPr>
        <p:spPr bwMode="auto">
          <a:xfrm>
            <a:off x="10185400" y="5745162"/>
            <a:ext cx="114301" cy="215901"/>
          </a:xfrm>
          <a:custGeom>
            <a:avLst/>
            <a:gdLst/>
            <a:ahLst/>
            <a:cxnLst/>
            <a:rect l="0" t="0" r="0" b="0"/>
            <a:pathLst>
              <a:path w="114301" h="215901">
                <a:moveTo>
                  <a:pt x="114300" y="0"/>
                </a:moveTo>
                <a:lnTo>
                  <a:pt x="57150" y="215900"/>
                </a:lnTo>
                <a:lnTo>
                  <a:pt x="0" y="215900"/>
                </a:lnTo>
                <a:lnTo>
                  <a:pt x="57150" y="0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 useBgFill="1">
        <p:nvSpPr>
          <p:cNvPr id="246" name="Freeform 245"/>
          <p:cNvSpPr/>
          <p:nvPr>
            <p:custDataLst>
              <p:tags r:id="rId113"/>
            </p:custDataLst>
          </p:nvPr>
        </p:nvSpPr>
        <p:spPr bwMode="auto">
          <a:xfrm>
            <a:off x="10185400" y="4954587"/>
            <a:ext cx="114301" cy="215901"/>
          </a:xfrm>
          <a:custGeom>
            <a:avLst/>
            <a:gdLst/>
            <a:ahLst/>
            <a:cxnLst/>
            <a:rect l="0" t="0" r="0" b="0"/>
            <a:pathLst>
              <a:path w="114301" h="215901">
                <a:moveTo>
                  <a:pt x="114300" y="0"/>
                </a:moveTo>
                <a:lnTo>
                  <a:pt x="57150" y="215900"/>
                </a:lnTo>
                <a:lnTo>
                  <a:pt x="0" y="215900"/>
                </a:lnTo>
                <a:lnTo>
                  <a:pt x="57150" y="0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48" name="Freeform 247"/>
          <p:cNvSpPr/>
          <p:nvPr>
            <p:custDataLst>
              <p:tags r:id="rId114"/>
            </p:custDataLst>
          </p:nvPr>
        </p:nvSpPr>
        <p:spPr bwMode="auto">
          <a:xfrm>
            <a:off x="10185400" y="5745162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49" name="Freeform 248"/>
          <p:cNvSpPr/>
          <p:nvPr>
            <p:custDataLst>
              <p:tags r:id="rId115"/>
            </p:custDataLst>
          </p:nvPr>
        </p:nvSpPr>
        <p:spPr bwMode="auto">
          <a:xfrm>
            <a:off x="10185400" y="4954587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50" name="Freeform 249"/>
          <p:cNvSpPr/>
          <p:nvPr>
            <p:custDataLst>
              <p:tags r:id="rId116"/>
            </p:custDataLst>
          </p:nvPr>
        </p:nvSpPr>
        <p:spPr bwMode="auto">
          <a:xfrm>
            <a:off x="10242550" y="4954587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47" name="Freeform 246"/>
          <p:cNvSpPr/>
          <p:nvPr>
            <p:custDataLst>
              <p:tags r:id="rId117"/>
            </p:custDataLst>
          </p:nvPr>
        </p:nvSpPr>
        <p:spPr bwMode="auto">
          <a:xfrm>
            <a:off x="10242550" y="5745162"/>
            <a:ext cx="57151" cy="215901"/>
          </a:xfrm>
          <a:custGeom>
            <a:avLst/>
            <a:gdLst/>
            <a:ahLst/>
            <a:cxnLst/>
            <a:rect l="0" t="0" r="0" b="0"/>
            <a:pathLst>
              <a:path w="57151" h="215901">
                <a:moveTo>
                  <a:pt x="57150" y="0"/>
                </a:moveTo>
                <a:lnTo>
                  <a:pt x="0" y="21590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251" name="Straight Connector 250"/>
          <p:cNvCxnSpPr/>
          <p:nvPr>
            <p:custDataLst>
              <p:tags r:id="rId118"/>
            </p:custDataLst>
          </p:nvPr>
        </p:nvCxnSpPr>
        <p:spPr bwMode="auto">
          <a:xfrm flipH="1">
            <a:off x="11276012" y="5643562"/>
            <a:ext cx="2540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2" name="Straight Connector 251"/>
          <p:cNvCxnSpPr/>
          <p:nvPr>
            <p:custDataLst>
              <p:tags r:id="rId119"/>
            </p:custDataLst>
          </p:nvPr>
        </p:nvCxnSpPr>
        <p:spPr bwMode="auto">
          <a:xfrm flipH="1">
            <a:off x="11266487" y="5448300"/>
            <a:ext cx="34925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3" name="Straight Connector 252"/>
          <p:cNvCxnSpPr/>
          <p:nvPr>
            <p:custDataLst>
              <p:tags r:id="rId120"/>
            </p:custDataLst>
          </p:nvPr>
        </p:nvCxnSpPr>
        <p:spPr bwMode="auto">
          <a:xfrm flipH="1">
            <a:off x="11180762" y="5253037"/>
            <a:ext cx="10160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  <a:headEnd type="none"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5" name="Rectangle 254"/>
          <p:cNvSpPr/>
          <p:nvPr>
            <p:custDataLst>
              <p:tags r:id="rId121"/>
            </p:custDataLst>
          </p:nvPr>
        </p:nvSpPr>
        <p:spPr bwMode="auto">
          <a:xfrm>
            <a:off x="11301412" y="5583237"/>
            <a:ext cx="23018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7FB5ABA9-DC23-404F-A590-DA32DC4496B7}" type="datetime'''''''''''''''''''''0'''''',''''0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0,0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54" name="Rectangle 253"/>
          <p:cNvSpPr/>
          <p:nvPr>
            <p:custDataLst>
              <p:tags r:id="rId122"/>
            </p:custDataLst>
          </p:nvPr>
        </p:nvSpPr>
        <p:spPr bwMode="auto">
          <a:xfrm>
            <a:off x="11301412" y="5783262"/>
            <a:ext cx="228600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fld id="{72A482B2-3BF1-4745-94DA-CA2ADAD73B6D}" type="datetime'''''''''''''''''''''''''''''''''45,''''''''''''''''''6'''''">
              <a:rPr lang="en-US" sz="800" smtClean="0">
                <a:solidFill>
                  <a:schemeClr val="tx1"/>
                </a:solidFill>
                <a:latin typeface="Arial"/>
                <a:sym typeface="Arial"/>
              </a:rPr>
              <a:pPr/>
              <a:t>45,6</a:t>
            </a:fld>
            <a:endParaRPr kumimoji="0" lang="ru-RU" sz="80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56" name="Rectangle 255"/>
          <p:cNvSpPr/>
          <p:nvPr>
            <p:custDataLst>
              <p:tags r:id="rId123"/>
            </p:custDataLst>
          </p:nvPr>
        </p:nvSpPr>
        <p:spPr bwMode="auto">
          <a:xfrm>
            <a:off x="11301412" y="5387975"/>
            <a:ext cx="23018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48683ADB-DE99-4BEF-A839-E1E7C8BF90DD}" type="datetime'''''''''0'''''''''',''''''''''''''''''3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0,3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57" name="Rectangle 256"/>
          <p:cNvSpPr/>
          <p:nvPr>
            <p:custDataLst>
              <p:tags r:id="rId124"/>
            </p:custDataLst>
          </p:nvPr>
        </p:nvSpPr>
        <p:spPr bwMode="auto">
          <a:xfrm>
            <a:off x="11282362" y="5192712"/>
            <a:ext cx="287337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r>
              <a:rPr lang="ru-RU" sz="800" b="0">
                <a:solidFill>
                  <a:schemeClr val="tx1"/>
                </a:solidFill>
                <a:latin typeface="Arial"/>
                <a:sym typeface="Arial"/>
              </a:rPr>
              <a:t>+</a:t>
            </a:r>
            <a:fld id="{05173779-16A8-44E3-9A82-4F1FE9A59C21}" type="datetime'''''''''1''''''''''''''''''3'''''',''''0'''''''''''''''''''">
              <a:rPr lang="en-US" sz="800" b="0" smtClean="0">
                <a:solidFill>
                  <a:schemeClr val="tx1"/>
                </a:solidFill>
                <a:latin typeface="Arial"/>
                <a:sym typeface="Arial"/>
              </a:rPr>
              <a:pPr/>
              <a:t>13,0</a:t>
            </a:fld>
            <a:endParaRPr kumimoji="0" lang="ru-RU" sz="800" b="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58" name="Rectangle 257"/>
          <p:cNvSpPr/>
          <p:nvPr>
            <p:custDataLst>
              <p:tags r:id="rId125"/>
            </p:custDataLst>
          </p:nvPr>
        </p:nvSpPr>
        <p:spPr bwMode="auto">
          <a:xfrm>
            <a:off x="10348912" y="4992687"/>
            <a:ext cx="228600" cy="1222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" tIns="0" rIns="14287" bIns="0" numCol="1" spcCol="38100" rtlCol="0" anchor="ctr" anchorCtr="0">
            <a:noAutofit/>
          </a:bodyPr>
          <a:lstStyle/>
          <a:p>
            <a:pPr algn="l" defTabSz="825500">
              <a:spcBef>
                <a:spcPct val="0"/>
              </a:spcBef>
              <a:spcAft>
                <a:spcPct val="0"/>
              </a:spcAft>
            </a:pPr>
            <a:fld id="{02B71AC1-3080-45AA-B7A7-A72A25DD7D8C}" type="datetime'''3''''''''''''2'''''''''''''''',''''''''''''3'''">
              <a:rPr lang="en-US" sz="800" smtClean="0">
                <a:solidFill>
                  <a:schemeClr val="tx1"/>
                </a:solidFill>
                <a:latin typeface="Arial"/>
                <a:sym typeface="Arial"/>
              </a:rPr>
              <a:pPr/>
              <a:t>32,3</a:t>
            </a:fld>
            <a:endParaRPr kumimoji="0" lang="ru-RU" sz="800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Helvetica Neue Medium"/>
              <a:cs typeface="Helvetica Neue Medium"/>
              <a:sym typeface="Arial"/>
            </a:endParaRP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624B2DF8-9146-BEA6-065D-3F4415675159}"/>
              </a:ext>
            </a:extLst>
          </p:cNvPr>
          <p:cNvSpPr txBox="1"/>
          <p:nvPr>
            <p:custDataLst>
              <p:tags r:id="rId126"/>
            </p:custDataLst>
          </p:nvPr>
        </p:nvSpPr>
        <p:spPr>
          <a:xfrm>
            <a:off x="8637587" y="4627562"/>
            <a:ext cx="1760246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000" dirty="0">
                <a:latin typeface="+mn-lt"/>
                <a:cs typeface="Arial" panose="020B0604020202020204" pitchFamily="34" charset="0"/>
              </a:rPr>
              <a:t>Мясо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(млн. тонн)</a:t>
            </a:r>
            <a:endParaRPr kumimoji="0" lang="en-US" sz="10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9945573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3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Актуальная ценовая конъюнктура мирового зернового рынка</a:t>
            </a:r>
            <a:endParaRPr sz="1900" dirty="0"/>
          </a:p>
        </p:txBody>
      </p:sp>
      <p:sp>
        <p:nvSpPr>
          <p:cNvPr id="6" name="Номер слайда">
            <a:extLst>
              <a:ext uri="{FF2B5EF4-FFF2-40B4-BE49-F238E27FC236}">
                <a16:creationId xmlns:a16="http://schemas.microsoft.com/office/drawing/2014/main" id="{4E49FF16-FE8E-ADA0-BE5C-4174D59C674A}"/>
              </a:ext>
            </a:extLst>
          </p:cNvPr>
          <p:cNvSpPr txBox="1">
            <a:spLocks/>
          </p:cNvSpPr>
          <p:nvPr/>
        </p:nvSpPr>
        <p:spPr>
          <a:xfrm>
            <a:off x="701835" y="6434060"/>
            <a:ext cx="107402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11430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22860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34290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45720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57150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68580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80010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91440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43C56B-D785-9479-58C4-D0F3E523597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48731" y="1859932"/>
            <a:ext cx="10883901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Мировые цены на продовольственную пшеницу из России и других стран-экспортёров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(долл. США / тонна)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8" name="Source:  Ministry of Economic Development of the Russian Federation">
            <a:extLst>
              <a:ext uri="{FF2B5EF4-FFF2-40B4-BE49-F238E27FC236}">
                <a16:creationId xmlns:a16="http://schemas.microsoft.com/office/drawing/2014/main" id="{2A019D7C-D9D6-56E0-7CD8-581B7C49F09D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Источник: АПК-</a:t>
            </a:r>
            <a:r>
              <a:rPr lang="ru-RU" dirty="0" err="1"/>
              <a:t>Информ</a:t>
            </a:r>
            <a:r>
              <a:rPr lang="ru-RU" dirty="0"/>
              <a:t> (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https://www.apk-inform.com/ru/prices</a:t>
            </a:r>
            <a:r>
              <a:rPr lang="ru-RU" dirty="0"/>
              <a:t>)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4250B77-D9D3-2E00-2C9B-1EC23821601A}"/>
              </a:ext>
            </a:extLst>
          </p:cNvPr>
          <p:cNvCxnSpPr>
            <a:cxnSpLocks/>
          </p:cNvCxnSpPr>
          <p:nvPr/>
        </p:nvCxnSpPr>
        <p:spPr>
          <a:xfrm>
            <a:off x="675084" y="1710524"/>
            <a:ext cx="4953761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990DF1D-2C37-BDED-A3FB-C95299AA04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16086" y="1283121"/>
            <a:ext cx="5809427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Сформировался дисконт в ценах экспорта российского зерна 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B9933EC-AD68-17FA-6FC4-AA9CDBFF2984}"/>
              </a:ext>
            </a:extLst>
          </p:cNvPr>
          <p:cNvCxnSpPr>
            <a:cxnSpLocks/>
          </p:cNvCxnSpPr>
          <p:nvPr/>
        </p:nvCxnSpPr>
        <p:spPr>
          <a:xfrm>
            <a:off x="6184557" y="1708464"/>
            <a:ext cx="5366952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1F3354C-AA19-18C2-C0DB-D88184EABC7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135131" y="1281061"/>
            <a:ext cx="5486530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Несмотря на проблемы в логистике, цены на зерно из РФ возросли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1987FF7A-C7AF-49EE-BBCA-A87EA6AF0B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73162"/>
              </p:ext>
            </p:extLst>
          </p:nvPr>
        </p:nvGraphicFramePr>
        <p:xfrm>
          <a:off x="537026" y="2188107"/>
          <a:ext cx="11220428" cy="399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190210206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4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Ценовая конъюнктура российского зернового рынка</a:t>
            </a:r>
            <a:endParaRPr sz="1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E4BBCB-CD0E-4EA6-AD6A-F6B09977A60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16981" y="1859932"/>
            <a:ext cx="10883901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Экспортные и внутренние цены на продовольственную пшеницу в России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(руб. / тонна)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8" name="Source:  Ministry of Economic Development of the Russian Federation">
            <a:extLst>
              <a:ext uri="{FF2B5EF4-FFF2-40B4-BE49-F238E27FC236}">
                <a16:creationId xmlns:a16="http://schemas.microsoft.com/office/drawing/2014/main" id="{44299B73-D123-4158-A02D-D0A5AC210341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Источники: АПК-</a:t>
            </a:r>
            <a:r>
              <a:rPr lang="ru-RU" dirty="0" err="1"/>
              <a:t>Информ</a:t>
            </a:r>
            <a:r>
              <a:rPr lang="ru-RU" dirty="0"/>
              <a:t> (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https://www.apk-inform.com/ru/prices</a:t>
            </a:r>
            <a:r>
              <a:rPr lang="ru-RU" dirty="0"/>
              <a:t>), </a:t>
            </a:r>
            <a:r>
              <a:rPr lang="en-US" dirty="0"/>
              <a:t>Investing.com, </a:t>
            </a:r>
            <a:r>
              <a:rPr lang="ru-RU" dirty="0"/>
              <a:t>расчёты ИНП РАН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93F6C2-0D55-4B60-A3EE-21DC8A701F38}"/>
              </a:ext>
            </a:extLst>
          </p:cNvPr>
          <p:cNvSpPr txBox="1"/>
          <p:nvPr/>
        </p:nvSpPr>
        <p:spPr>
          <a:xfrm>
            <a:off x="1103254" y="6438644"/>
            <a:ext cx="3339007" cy="256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10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* </a:t>
            </a:r>
            <a:r>
              <a:rPr lang="ru-RU" sz="1000" b="0" dirty="0">
                <a:latin typeface="+mn-lt"/>
              </a:rPr>
              <a:t>Цены </a:t>
            </a:r>
            <a:r>
              <a:rPr lang="en-US" sz="1000" b="0" dirty="0">
                <a:latin typeface="+mn-lt"/>
              </a:rPr>
              <a:t>FOB </a:t>
            </a:r>
            <a:r>
              <a:rPr lang="ru-RU" sz="1000" b="0" dirty="0">
                <a:latin typeface="+mn-lt"/>
              </a:rPr>
              <a:t>приведены в рублях по текущему курсу</a:t>
            </a:r>
            <a:endParaRPr kumimoji="0" lang="en-US" sz="10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AE40307-CA33-42F3-AC82-7A246A007692}"/>
              </a:ext>
            </a:extLst>
          </p:cNvPr>
          <p:cNvCxnSpPr>
            <a:cxnSpLocks/>
          </p:cNvCxnSpPr>
          <p:nvPr/>
        </p:nvCxnSpPr>
        <p:spPr>
          <a:xfrm>
            <a:off x="662384" y="1710524"/>
            <a:ext cx="4953761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1AFAADB-4292-480A-B43A-C6DE867ED0A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16086" y="1283121"/>
            <a:ext cx="5809427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Внутренние цены формируются в привязке к ценам экспорта 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5C82C01-F910-4030-B821-B2AE16C70123}"/>
              </a:ext>
            </a:extLst>
          </p:cNvPr>
          <p:cNvCxnSpPr>
            <a:cxnSpLocks/>
          </p:cNvCxnSpPr>
          <p:nvPr/>
        </p:nvCxnSpPr>
        <p:spPr>
          <a:xfrm>
            <a:off x="6184557" y="1708464"/>
            <a:ext cx="5366952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98AA4F5-CCD6-446D-9D05-FD3774C9529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135131" y="1281061"/>
            <a:ext cx="5486530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 Экспортные пошлины сдерживают рост цен и доходов зерновиков </a:t>
            </a: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66E7C4A-6E56-4AB0-A3D1-112A845E58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787492"/>
              </p:ext>
            </p:extLst>
          </p:nvPr>
        </p:nvGraphicFramePr>
        <p:xfrm>
          <a:off x="562232" y="2188108"/>
          <a:ext cx="11108725" cy="3971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402837583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5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Ценовая конъюнктура российского рынка минеральных удобрений</a:t>
            </a:r>
            <a:endParaRPr sz="1900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54BFA3C0-3450-4D24-9745-CBB278967D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7566884"/>
              </p:ext>
            </p:extLst>
          </p:nvPr>
        </p:nvGraphicFramePr>
        <p:xfrm>
          <a:off x="656033" y="2191058"/>
          <a:ext cx="5199619" cy="3930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857DE53-1E5C-57A4-F128-1426EB9166DF}"/>
              </a:ext>
            </a:extLst>
          </p:cNvPr>
          <p:cNvCxnSpPr>
            <a:cxnSpLocks/>
          </p:cNvCxnSpPr>
          <p:nvPr/>
        </p:nvCxnSpPr>
        <p:spPr>
          <a:xfrm>
            <a:off x="668734" y="1710524"/>
            <a:ext cx="5078016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58E7347-66C3-FDDB-88A7-55E38CC16FC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16087" y="1283121"/>
            <a:ext cx="5199620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Внутренние цены на минеральные удобрения сильно выросли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A411B-9D8D-C384-D6DF-C12DDFCF680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16981" y="1859932"/>
            <a:ext cx="5199619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Цены производителей на азотные удобрения в России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(руб. / тонна)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5997F88F-6823-C567-824E-AD6CB8162918}"/>
              </a:ext>
            </a:extLst>
          </p:cNvPr>
          <p:cNvCxnSpPr>
            <a:cxnSpLocks/>
          </p:cNvCxnSpPr>
          <p:nvPr/>
        </p:nvCxnSpPr>
        <p:spPr>
          <a:xfrm>
            <a:off x="6447234" y="1710524"/>
            <a:ext cx="5078016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44188BF-D011-2F31-DCD3-681E028E6B1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394587" y="1283121"/>
            <a:ext cx="5199620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 Возрастает разрыв между внутренними и экспортными ценами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052110-DEBB-7112-79B9-F30B1373CF6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395481" y="1859932"/>
            <a:ext cx="5199619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Цены производителей на калийные удобрения в России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(руб. / тонна)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CB5B003A-9FE5-8642-9CD8-1C59A6A040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996192"/>
              </p:ext>
            </p:extLst>
          </p:nvPr>
        </p:nvGraphicFramePr>
        <p:xfrm>
          <a:off x="6428184" y="2191058"/>
          <a:ext cx="5199619" cy="3930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22" name="Source:  Ministry of Economic Development of the Russian Federation">
            <a:extLst>
              <a:ext uri="{FF2B5EF4-FFF2-40B4-BE49-F238E27FC236}">
                <a16:creationId xmlns:a16="http://schemas.microsoft.com/office/drawing/2014/main" id="{843B32DF-1815-0EE5-CC0C-43DE662A679D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Источник: Росстат</a:t>
            </a:r>
          </a:p>
        </p:txBody>
      </p:sp>
    </p:spTree>
    <p:extLst>
      <p:ext uri="{BB962C8B-B14F-4D97-AF65-F5344CB8AC3E}">
        <p14:creationId xmlns:p14="http://schemas.microsoft.com/office/powerpoint/2010/main" val="26248689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6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Ценовая конъюнктура российского рынка нефтепродуктов</a:t>
            </a:r>
            <a:endParaRPr sz="190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857DE53-1E5C-57A4-F128-1426EB9166DF}"/>
              </a:ext>
            </a:extLst>
          </p:cNvPr>
          <p:cNvCxnSpPr>
            <a:cxnSpLocks/>
          </p:cNvCxnSpPr>
          <p:nvPr/>
        </p:nvCxnSpPr>
        <p:spPr>
          <a:xfrm>
            <a:off x="668734" y="1710524"/>
            <a:ext cx="5078016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58E7347-66C3-FDDB-88A7-55E38CC16FC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16087" y="1283121"/>
            <a:ext cx="5199620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Ценовой демпфер снижает колебания внутренних цен на ГСМ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A411B-9D8D-C384-D6DF-C12DDFCF680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16981" y="1859932"/>
            <a:ext cx="5199619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Цены производителей на дизельное топливо в России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(руб. / тонна)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5997F88F-6823-C567-824E-AD6CB8162918}"/>
              </a:ext>
            </a:extLst>
          </p:cNvPr>
          <p:cNvCxnSpPr>
            <a:cxnSpLocks/>
          </p:cNvCxnSpPr>
          <p:nvPr/>
        </p:nvCxnSpPr>
        <p:spPr>
          <a:xfrm>
            <a:off x="6447234" y="1710524"/>
            <a:ext cx="5078016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44188BF-D011-2F31-DCD3-681E028E6B1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394587" y="1283121"/>
            <a:ext cx="5199620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 Возрастает разрыв между внутренними и экспортными ценами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052110-DEBB-7112-79B9-F30B1373CF6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395481" y="1859932"/>
            <a:ext cx="5199619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Цены производителей на автомобильный бензин в России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(руб. / тонна)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2" name="Source:  Ministry of Economic Development of the Russian Federation">
            <a:extLst>
              <a:ext uri="{FF2B5EF4-FFF2-40B4-BE49-F238E27FC236}">
                <a16:creationId xmlns:a16="http://schemas.microsoft.com/office/drawing/2014/main" id="{843B32DF-1815-0EE5-CC0C-43DE662A679D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Источник: Росстат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E694E33-2D7B-47CE-A8FB-6DC30873B3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568620"/>
              </p:ext>
            </p:extLst>
          </p:nvPr>
        </p:nvGraphicFramePr>
        <p:xfrm>
          <a:off x="609738" y="2191058"/>
          <a:ext cx="5244962" cy="3930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1C578B69-5ADD-4540-BEA3-8DB1EB80F7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2138948"/>
              </p:ext>
            </p:extLst>
          </p:nvPr>
        </p:nvGraphicFramePr>
        <p:xfrm>
          <a:off x="6388238" y="2191058"/>
          <a:ext cx="5244962" cy="3930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74160948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D5FC1BCC-39F4-4003-ADCC-766D3DC668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656742"/>
              </p:ext>
            </p:extLst>
          </p:nvPr>
        </p:nvGraphicFramePr>
        <p:xfrm>
          <a:off x="5968314" y="1940777"/>
          <a:ext cx="5633986" cy="4280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7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Изменение ценовых пропорций и рентабельности в сельском хозяйстве РФ</a:t>
            </a:r>
            <a:endParaRPr sz="1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EACA61-6664-438C-B00A-E110C9545FD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923170" y="1834933"/>
            <a:ext cx="5904000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Рентабельность реализации (без учёта субсидий) в сельхозорганизациях по РФ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A75D382-70EE-4556-9058-76AF3E94306B}"/>
              </a:ext>
            </a:extLst>
          </p:cNvPr>
          <p:cNvCxnSpPr>
            <a:cxnSpLocks/>
          </p:cNvCxnSpPr>
          <p:nvPr/>
        </p:nvCxnSpPr>
        <p:spPr>
          <a:xfrm>
            <a:off x="5968314" y="1709256"/>
            <a:ext cx="5633985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5CF3549-6BDD-4FBA-A23B-E65E9E64ABB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929520" y="1279222"/>
            <a:ext cx="5848527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9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 В растениеводстве рентабельность высока, в животноводстве – низка</a:t>
            </a:r>
          </a:p>
        </p:txBody>
      </p:sp>
      <p:sp>
        <p:nvSpPr>
          <p:cNvPr id="18" name="Source:  Ministry of Economic Development of the Russian Federation">
            <a:extLst>
              <a:ext uri="{FF2B5EF4-FFF2-40B4-BE49-F238E27FC236}">
                <a16:creationId xmlns:a16="http://schemas.microsoft.com/office/drawing/2014/main" id="{79CD20DF-257B-4678-892C-9C602CC49A94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Источники: Минсельхоз РФ, Росстат, расчёты ИНП РАН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8BD0A55-58A3-4E48-B360-943832925E16}"/>
              </a:ext>
            </a:extLst>
          </p:cNvPr>
          <p:cNvSpPr/>
          <p:nvPr/>
        </p:nvSpPr>
        <p:spPr>
          <a:xfrm>
            <a:off x="5968314" y="2246502"/>
            <a:ext cx="5633986" cy="1886833"/>
          </a:xfrm>
          <a:prstGeom prst="rect">
            <a:avLst/>
          </a:prstGeom>
          <a:noFill/>
          <a:ln w="12700" cap="flat">
            <a:solidFill>
              <a:schemeClr val="accent2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129187A-18D1-47CA-A21B-FEB4C896F125}"/>
              </a:ext>
            </a:extLst>
          </p:cNvPr>
          <p:cNvSpPr/>
          <p:nvPr/>
        </p:nvSpPr>
        <p:spPr>
          <a:xfrm>
            <a:off x="5968312" y="4161395"/>
            <a:ext cx="5633986" cy="1473286"/>
          </a:xfrm>
          <a:prstGeom prst="rect">
            <a:avLst/>
          </a:prstGeom>
          <a:noFill/>
          <a:ln w="12700" cap="flat">
            <a:solidFill>
              <a:schemeClr val="accent2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9DB9BD0-5762-44E1-BD2E-5F7BA83F3C45}"/>
              </a:ext>
            </a:extLst>
          </p:cNvPr>
          <p:cNvCxnSpPr>
            <a:cxnSpLocks/>
          </p:cNvCxnSpPr>
          <p:nvPr/>
        </p:nvCxnSpPr>
        <p:spPr>
          <a:xfrm>
            <a:off x="634844" y="1707411"/>
            <a:ext cx="5042056" cy="1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5CF3549-6BDD-4FBA-A23B-E65E9E64ABB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0650" y="1280151"/>
            <a:ext cx="5182449" cy="322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9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Изменение ценовых пропорций в АПК РФ весьма неоднозначно</a:t>
            </a:r>
          </a:p>
        </p:txBody>
      </p:sp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AFFBE311-BD4C-4CDF-A3D6-0E297AC87F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289924"/>
              </p:ext>
            </p:extLst>
          </p:nvPr>
        </p:nvGraphicFramePr>
        <p:xfrm>
          <a:off x="466725" y="1905000"/>
          <a:ext cx="5286374" cy="4172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A92CA5A1-AB74-43EC-8C1F-4324AAC7E05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89700" y="1833088"/>
            <a:ext cx="4928450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Индексы цен производителей </a:t>
            </a:r>
            <a:r>
              <a:rPr lang="ru-RU" sz="1100" dirty="0">
                <a:solidFill>
                  <a:srgbClr val="00B0F0"/>
                </a:solidFill>
                <a:latin typeface="+mn-lt"/>
                <a:cs typeface="Arial" panose="020B0604020202020204" pitchFamily="34" charset="0"/>
              </a:rPr>
              <a:t>(%, февраль 2022 г. к декабрю 2019 г.)</a:t>
            </a:r>
          </a:p>
        </p:txBody>
      </p:sp>
    </p:spTree>
    <p:extLst>
      <p:ext uri="{BB962C8B-B14F-4D97-AF65-F5344CB8AC3E}">
        <p14:creationId xmlns:p14="http://schemas.microsoft.com/office/powerpoint/2010/main" val="237199398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34" name="Object 3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8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Ценовая конъюнктура российского рынка зерна и комбикормов</a:t>
            </a:r>
            <a:endParaRPr sz="1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E4BBCB-CD0E-4EA6-AD6A-F6B09977A60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16981" y="1859932"/>
            <a:ext cx="10883901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Внутренние цены сельхозорганизаций на пшеницу и цены производителей на комбикорма в России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(руб. / тонна)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8" name="Source:  Ministry of Economic Development of the Russian Federation">
            <a:extLst>
              <a:ext uri="{FF2B5EF4-FFF2-40B4-BE49-F238E27FC236}">
                <a16:creationId xmlns:a16="http://schemas.microsoft.com/office/drawing/2014/main" id="{44299B73-D123-4158-A02D-D0A5AC210341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Источник: Росстат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AE40307-CA33-42F3-AC82-7A246A007692}"/>
              </a:ext>
            </a:extLst>
          </p:cNvPr>
          <p:cNvCxnSpPr>
            <a:cxnSpLocks/>
          </p:cNvCxnSpPr>
          <p:nvPr/>
        </p:nvCxnSpPr>
        <p:spPr>
          <a:xfrm flipV="1">
            <a:off x="662384" y="1708464"/>
            <a:ext cx="5095865" cy="206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1AFAADB-4292-480A-B43A-C6DE867ED0A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16086" y="1283121"/>
            <a:ext cx="5809427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Цены на комбикорма следуют за внутренними ценами на зерно 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5C82C01-F910-4030-B821-B2AE16C70123}"/>
              </a:ext>
            </a:extLst>
          </p:cNvPr>
          <p:cNvCxnSpPr>
            <a:cxnSpLocks/>
          </p:cNvCxnSpPr>
          <p:nvPr/>
        </p:nvCxnSpPr>
        <p:spPr>
          <a:xfrm>
            <a:off x="6184557" y="1708464"/>
            <a:ext cx="5366952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98AA4F5-CCD6-446D-9D05-FD3774C9529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135131" y="1281061"/>
            <a:ext cx="5486530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 Рост цен на зерно и комбикорма будет шоком для животноводства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D9A8ED6D-3484-496B-8364-72A9485706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601813"/>
              </p:ext>
            </p:extLst>
          </p:nvPr>
        </p:nvGraphicFramePr>
        <p:xfrm>
          <a:off x="525162" y="2188108"/>
          <a:ext cx="11207580" cy="399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342215917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9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Актуальная динамика потребительской инфляции в России</a:t>
            </a:r>
            <a:endParaRPr sz="1900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ED842676-0247-49FA-816F-86BD6A779F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879035"/>
              </p:ext>
            </p:extLst>
          </p:nvPr>
        </p:nvGraphicFramePr>
        <p:xfrm>
          <a:off x="629180" y="2165657"/>
          <a:ext cx="5505402" cy="3932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8" name="Source:  Ministry of Economic Development of the Russian Federation">
            <a:extLst>
              <a:ext uri="{FF2B5EF4-FFF2-40B4-BE49-F238E27FC236}">
                <a16:creationId xmlns:a16="http://schemas.microsoft.com/office/drawing/2014/main" id="{9F71274B-6AFD-4AE4-8BF1-1868DBBA7D91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Источник: Росстат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05DC72-DB4A-4936-B554-9B982CC6294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04281" y="1859932"/>
            <a:ext cx="5586969" cy="305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Индексы прироста потребительских цен в России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(% к предыдущему месяцу)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A45CBAB-8E84-4B81-B186-82323654DEED}"/>
              </a:ext>
            </a:extLst>
          </p:cNvPr>
          <p:cNvCxnSpPr>
            <a:cxnSpLocks/>
          </p:cNvCxnSpPr>
          <p:nvPr/>
        </p:nvCxnSpPr>
        <p:spPr>
          <a:xfrm>
            <a:off x="662384" y="1710524"/>
            <a:ext cx="5366952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D462B6D-DA1B-4CE0-A40C-C3DC7519DD6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6305" y="1283121"/>
            <a:ext cx="5486531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Потребительские цены в марте 2022 г. росли рекордными темпами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AB4FE13-AB13-4A8C-985A-6A50F2B22265}"/>
              </a:ext>
            </a:extLst>
          </p:cNvPr>
          <p:cNvCxnSpPr>
            <a:cxnSpLocks/>
          </p:cNvCxnSpPr>
          <p:nvPr/>
        </p:nvCxnSpPr>
        <p:spPr>
          <a:xfrm>
            <a:off x="6347012" y="1708464"/>
            <a:ext cx="5204497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E418BC6-775F-4A41-A462-4A89C5CBB50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308127" y="1281061"/>
            <a:ext cx="5366952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 Рост цен сильно ударит по малообеспеченным слоям населения</a:t>
            </a:r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84C5E2D4-EA42-4223-9C73-5A8DF5338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8723551"/>
              </p:ext>
            </p:extLst>
          </p:nvPr>
        </p:nvGraphicFramePr>
        <p:xfrm>
          <a:off x="6426131" y="2401946"/>
          <a:ext cx="5248948" cy="3676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C2A1DD23-270B-4153-9390-7A9C172C2DE0}"/>
              </a:ext>
            </a:extLst>
          </p:cNvPr>
          <p:cNvSpPr txBox="1"/>
          <p:nvPr/>
        </p:nvSpPr>
        <p:spPr>
          <a:xfrm>
            <a:off x="11189305" y="271789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59,4%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0AC5136-EAF0-41B1-A371-10CF1A5B779A}"/>
              </a:ext>
            </a:extLst>
          </p:cNvPr>
          <p:cNvSpPr txBox="1"/>
          <p:nvPr/>
        </p:nvSpPr>
        <p:spPr>
          <a:xfrm>
            <a:off x="10992455" y="302269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56,3%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FB0228-76F9-41D1-BCE6-7DD970DC0BB4}"/>
              </a:ext>
            </a:extLst>
          </p:cNvPr>
          <p:cNvSpPr txBox="1"/>
          <p:nvPr/>
        </p:nvSpPr>
        <p:spPr>
          <a:xfrm>
            <a:off x="10948005" y="332114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55,6%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7BEE8A-7F7A-4B81-9549-946C1D66D842}"/>
              </a:ext>
            </a:extLst>
          </p:cNvPr>
          <p:cNvSpPr txBox="1"/>
          <p:nvPr/>
        </p:nvSpPr>
        <p:spPr>
          <a:xfrm>
            <a:off x="10719405" y="362594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52,0%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A36195-08D2-4AAD-9562-8D88489B1FF7}"/>
              </a:ext>
            </a:extLst>
          </p:cNvPr>
          <p:cNvSpPr txBox="1"/>
          <p:nvPr/>
        </p:nvSpPr>
        <p:spPr>
          <a:xfrm>
            <a:off x="10751155" y="392439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52,5%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ED09A3-8DE8-4D35-AC6F-7BB13AEF3169}"/>
              </a:ext>
            </a:extLst>
          </p:cNvPr>
          <p:cNvSpPr txBox="1"/>
          <p:nvPr/>
        </p:nvSpPr>
        <p:spPr>
          <a:xfrm>
            <a:off x="10459055" y="422919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48,0%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0BF4D9-53D9-43C8-B66E-3D3CF1DE5A92}"/>
              </a:ext>
            </a:extLst>
          </p:cNvPr>
          <p:cNvSpPr txBox="1"/>
          <p:nvPr/>
        </p:nvSpPr>
        <p:spPr>
          <a:xfrm>
            <a:off x="10293955" y="453399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45,4%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AD48849-4C30-4598-B192-ADE4674A3AFE}"/>
              </a:ext>
            </a:extLst>
          </p:cNvPr>
          <p:cNvSpPr txBox="1"/>
          <p:nvPr/>
        </p:nvSpPr>
        <p:spPr>
          <a:xfrm>
            <a:off x="10122505" y="483244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42,6%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FAC307-CA07-48BB-8541-8E750F37D5CE}"/>
              </a:ext>
            </a:extLst>
          </p:cNvPr>
          <p:cNvSpPr txBox="1"/>
          <p:nvPr/>
        </p:nvSpPr>
        <p:spPr>
          <a:xfrm>
            <a:off x="9811355" y="513089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37,8%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CF8BB0-193B-440D-9A6B-EFB292008C69}"/>
              </a:ext>
            </a:extLst>
          </p:cNvPr>
          <p:cNvSpPr txBox="1"/>
          <p:nvPr/>
        </p:nvSpPr>
        <p:spPr>
          <a:xfrm>
            <a:off x="9068405" y="543569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26,2%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CE2C45-5D81-4450-A061-857F86A493FD}"/>
              </a:ext>
            </a:extLst>
          </p:cNvPr>
          <p:cNvSpPr txBox="1"/>
          <p:nvPr/>
        </p:nvSpPr>
        <p:spPr>
          <a:xfrm>
            <a:off x="10027255" y="5740496"/>
            <a:ext cx="460374" cy="241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41,2%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C4A9A6-4BE6-4833-92C7-3B9A2745360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426131" y="1859932"/>
            <a:ext cx="5185448" cy="5088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100" dirty="0">
                <a:latin typeface="+mn-lt"/>
                <a:cs typeface="Arial" panose="020B0604020202020204" pitchFamily="34" charset="0"/>
              </a:rPr>
              <a:t>Доля расходов на товары и услуги первой необходимости, </a:t>
            </a:r>
            <a:r>
              <a:rPr lang="en-US" sz="1100" dirty="0">
                <a:latin typeface="+mn-lt"/>
                <a:cs typeface="Arial" panose="020B0604020202020204" pitchFamily="34" charset="0"/>
              </a:rPr>
              <a:t>III</a:t>
            </a:r>
            <a:r>
              <a:rPr lang="ru-RU" sz="1100" dirty="0">
                <a:latin typeface="+mn-lt"/>
                <a:cs typeface="Arial" panose="020B0604020202020204" pitchFamily="34" charset="0"/>
              </a:rPr>
              <a:t> кв. 2021 г. </a:t>
            </a:r>
          </a:p>
          <a:p>
            <a:pPr algn="l" defTabSz="825500">
              <a:lnSpc>
                <a:spcPct val="120000"/>
              </a:lnSpc>
            </a:pP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(% от общего объёма потребительских расходов)</a:t>
            </a:r>
            <a:endParaRPr kumimoji="0" lang="en-US" sz="11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0004877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0611188"/>
              </p:ext>
            </p:extLst>
          </p:nvPr>
        </p:nvGraphicFramePr>
        <p:xfrm>
          <a:off x="6391591" y="4149064"/>
          <a:ext cx="5390577" cy="1930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347F0C07-9226-477B-8A61-C30C01D42BC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493473" y="3968019"/>
            <a:ext cx="5177483" cy="2964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050" dirty="0">
                <a:latin typeface="+mn-lt"/>
                <a:cs typeface="Arial" panose="020B0604020202020204" pitchFamily="34" charset="0"/>
              </a:rPr>
              <a:t>Изменение среднедушевого потребления в 2014-2016 гг. </a:t>
            </a:r>
            <a:r>
              <a:rPr lang="ru-RU" sz="105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(к уровню 2013 г.)</a:t>
            </a:r>
          </a:p>
        </p:txBody>
      </p:sp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4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5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10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Риски снижения внутреннего спроса на животноводческую продукцию</a:t>
            </a:r>
            <a:endParaRPr sz="1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0D63EB-DE53-5D23-5B4F-2D3E7AC51CB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75415" y="1859932"/>
            <a:ext cx="6020109" cy="5088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050" dirty="0">
                <a:latin typeface="+mn-lt"/>
                <a:cs typeface="Arial" panose="020B0604020202020204" pitchFamily="34" charset="0"/>
              </a:rPr>
              <a:t>Индексы реальных доходов населения и потребления продукции животноводства          </a:t>
            </a:r>
            <a:r>
              <a:rPr lang="ru-RU" sz="105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(% к уровню 2013 г., в среднем по России, на основе балансовых данных)</a:t>
            </a:r>
            <a:endParaRPr kumimoji="0" lang="en-US" sz="105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84766BE-9A22-11D6-3C39-AFEA8BF9AF75}"/>
              </a:ext>
            </a:extLst>
          </p:cNvPr>
          <p:cNvCxnSpPr>
            <a:cxnSpLocks/>
          </p:cNvCxnSpPr>
          <p:nvPr/>
        </p:nvCxnSpPr>
        <p:spPr>
          <a:xfrm flipV="1">
            <a:off x="641019" y="1708464"/>
            <a:ext cx="5565420" cy="206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AEEE4BB-03C2-7BCD-166B-6CFB5E6C8C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0644" y="1283123"/>
            <a:ext cx="5911884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 Спрос на продукцию животноводства зависит от доходов населения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025236B-B36D-AC6C-7287-7C6B2654CE1F}"/>
              </a:ext>
            </a:extLst>
          </p:cNvPr>
          <p:cNvCxnSpPr>
            <a:cxnSpLocks/>
          </p:cNvCxnSpPr>
          <p:nvPr/>
        </p:nvCxnSpPr>
        <p:spPr>
          <a:xfrm>
            <a:off x="6512528" y="1708464"/>
            <a:ext cx="5050617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7713571-410D-B56B-6185-10F5338E9E3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474429" y="1281061"/>
            <a:ext cx="5245440" cy="3241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 Есть риски сокращения спроса на продукцию животноводства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CF8E95-1005-9289-CC82-C83AD7875D4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493474" y="1870229"/>
            <a:ext cx="5177483" cy="2964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>
              <a:lnSpc>
                <a:spcPct val="120000"/>
              </a:lnSpc>
            </a:pPr>
            <a:r>
              <a:rPr lang="ru-RU" sz="1050" dirty="0">
                <a:latin typeface="+mn-lt"/>
                <a:cs typeface="Arial" panose="020B0604020202020204" pitchFamily="34" charset="0"/>
              </a:rPr>
              <a:t>Коэффициенты корреляции реальных доходов населения и потребления *</a:t>
            </a:r>
          </a:p>
        </p:txBody>
      </p:sp>
      <p:sp>
        <p:nvSpPr>
          <p:cNvPr id="25" name="Source:  Ministry of Economic Development of the Russian Federation">
            <a:extLst>
              <a:ext uri="{FF2B5EF4-FFF2-40B4-BE49-F238E27FC236}">
                <a16:creationId xmlns:a16="http://schemas.microsoft.com/office/drawing/2014/main" id="{2C0B6687-C889-AAB5-CF3E-E15FA5B464C6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1963075" y="6461095"/>
            <a:ext cx="9596804" cy="201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spAutoFit/>
          </a:bodyPr>
          <a:lstStyle>
            <a:lvl1pPr marL="0" marR="0" indent="0" algn="r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cap="none" spc="0" baseline="0">
                <a:ln>
                  <a:noFill/>
                </a:ln>
                <a:solidFill>
                  <a:srgbClr val="5E5E5E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317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635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9525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270000" marR="0" indent="0" algn="l" defTabSz="412750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1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785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3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209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38438" marR="0" indent="-198438" algn="ctr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5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ru-RU" dirty="0"/>
              <a:t>Источник: расчёты ИНП РАН на основе данных Росстата</a:t>
            </a:r>
          </a:p>
        </p:txBody>
      </p:sp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00000000-0008-0000-02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760326"/>
              </p:ext>
            </p:extLst>
          </p:nvPr>
        </p:nvGraphicFramePr>
        <p:xfrm>
          <a:off x="525163" y="2368789"/>
          <a:ext cx="5770606" cy="3710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00000000-0008-0000-02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88052"/>
              </p:ext>
            </p:extLst>
          </p:nvPr>
        </p:nvGraphicFramePr>
        <p:xfrm>
          <a:off x="6765324" y="2098762"/>
          <a:ext cx="4851260" cy="1691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EE63085A-FBA2-D296-A9EC-DE837D269463}"/>
              </a:ext>
            </a:extLst>
          </p:cNvPr>
          <p:cNvSpPr txBox="1"/>
          <p:nvPr/>
        </p:nvSpPr>
        <p:spPr>
          <a:xfrm>
            <a:off x="1103254" y="6438644"/>
            <a:ext cx="6119270" cy="256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defTabSz="825500"/>
            <a:r>
              <a:rPr kumimoji="0" lang="ru-RU" sz="10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sym typeface="Helvetica Neue"/>
              </a:rPr>
              <a:t>* между реальными </a:t>
            </a:r>
            <a:r>
              <a:rPr lang="ru-RU" sz="1000" b="0" dirty="0">
                <a:latin typeface="+mn-lt"/>
              </a:rPr>
              <a:t>располагаемыми доходами и среднедушевым потреблением в 1998-2020 гг.</a:t>
            </a:r>
            <a:endParaRPr kumimoji="0" lang="en-US" sz="10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9683655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 hidden="1"/>
          <p:cNvSpPr/>
          <p:nvPr>
            <p:custDataLst>
              <p:tags r:id="rId3"/>
            </p:custDataLst>
          </p:nvPr>
        </p:nvSpPr>
        <p:spPr bwMode="auto">
          <a:xfrm>
            <a:off x="-34438" y="-166846"/>
            <a:ext cx="227627" cy="49244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ctr" anchorCtr="0">
            <a:noAutofit/>
          </a:bodyPr>
          <a:lstStyle/>
          <a:p>
            <a:pPr defTabSz="825500">
              <a:spcBef>
                <a:spcPct val="0"/>
              </a:spcBef>
              <a:spcAft>
                <a:spcPct val="0"/>
              </a:spcAft>
            </a:pPr>
            <a:endParaRPr kumimoji="0" lang="ru-RU" sz="800" u="none" strike="noStrike" cap="none" spc="0" normalizeH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Helvetica Neue Medium"/>
              <a:cs typeface="Arial"/>
              <a:sym typeface="Arial"/>
            </a:endParaRPr>
          </a:p>
        </p:txBody>
      </p:sp>
      <p:sp>
        <p:nvSpPr>
          <p:cNvPr id="79" name="Номер слайда"/>
          <p:cNvSpPr txBox="1">
            <a:spLocks noGrp="1"/>
          </p:cNvSpPr>
          <p:nvPr>
            <p:ph type="sldNum" sz="quarter" idx="2"/>
            <p:custDataLst>
              <p:tags r:id="rId4"/>
            </p:custDataLst>
          </p:nvPr>
        </p:nvSpPr>
        <p:spPr>
          <a:xfrm>
            <a:off x="701835" y="6434060"/>
            <a:ext cx="107402" cy="23083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ctr"/>
          <a:lstStyle/>
          <a:p>
            <a:pPr algn="l"/>
            <a:fld id="{86CB4B4D-7CA3-9044-876B-883B54F8677D}" type="slidenum">
              <a:rPr/>
              <a:pPr algn="l"/>
              <a:t>11</a:t>
            </a:fld>
            <a:endParaRPr dirty="0"/>
          </a:p>
        </p:txBody>
      </p:sp>
      <p:sp>
        <p:nvSpPr>
          <p:cNvPr id="80" name="Energy sector impacts on the economy dynamics in Russia"/>
          <p:cNvSpPr txBox="1"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54049" y="289"/>
            <a:ext cx="9318625" cy="11334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900" dirty="0"/>
              <a:t>Задачи по обеспечению сбалансированности развития сельского хозяйства</a:t>
            </a:r>
            <a:endParaRPr sz="1900" dirty="0"/>
          </a:p>
        </p:txBody>
      </p:sp>
      <p:sp>
        <p:nvSpPr>
          <p:cNvPr id="6" name="Rectangle 101">
            <a:extLst>
              <a:ext uri="{FF2B5EF4-FFF2-40B4-BE49-F238E27FC236}">
                <a16:creationId xmlns:a16="http://schemas.microsoft.com/office/drawing/2014/main" id="{A30492DC-5E90-4EC3-A74A-FEB9ED7FC74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34834" y="1343369"/>
            <a:ext cx="11205717" cy="4754828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>
            <a:spAutoFit/>
          </a:bodyPr>
          <a:lstStyle/>
          <a:p>
            <a:pPr marL="228600" indent="-228600" algn="l">
              <a:lnSpc>
                <a:spcPct val="120000"/>
              </a:lnSpc>
              <a:spcAft>
                <a:spcPts val="300"/>
              </a:spcAft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Необходимо оперативно решать задачи уменьшения влияния санкций на экспортные и внутренние поставки продукции АПК России:</a:t>
            </a:r>
            <a:r>
              <a:rPr lang="ru-RU" sz="1200" b="0" dirty="0">
                <a:solidFill>
                  <a:schemeClr val="tx1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 </a:t>
            </a: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1200" b="0" dirty="0">
              <a:solidFill>
                <a:schemeClr val="tx1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1200" b="0" dirty="0">
              <a:solidFill>
                <a:schemeClr val="tx1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1200" b="0" dirty="0">
              <a:solidFill>
                <a:schemeClr val="tx1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500" b="0" dirty="0">
              <a:solidFill>
                <a:schemeClr val="tx1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Это позволит предотвратить кризисы перепроизводства и разбалансировки внутренних агропродовольственных рынков в краткосрочной перспективе.</a:t>
            </a:r>
          </a:p>
          <a:p>
            <a:pPr marL="228600" indent="-228600" algn="l">
              <a:lnSpc>
                <a:spcPct val="120000"/>
              </a:lnSpc>
              <a:spcAft>
                <a:spcPts val="300"/>
              </a:spcAft>
              <a:buFont typeface="+mj-lt"/>
              <a:buAutoNum type="arabicPeriod"/>
            </a:pPr>
            <a:endParaRPr lang="ru-RU" sz="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algn="l">
              <a:lnSpc>
                <a:spcPct val="120000"/>
              </a:lnSpc>
              <a:spcAft>
                <a:spcPts val="300"/>
              </a:spcAft>
              <a:buAutoNum type="arabicPeriod" startAt="2"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Необходимо обеспечить стабильные и благоприятные условия для развития животноводства в средне- и долгосрочной перспективе:</a:t>
            </a: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</a:t>
            </a: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5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Это позволит повысить продовольственную безопасность РФ и реализовать потенциал роста животноводства с опорой на внутренний рынок.</a:t>
            </a:r>
          </a:p>
          <a:p>
            <a:pPr marL="228600" indent="-228600" algn="l">
              <a:lnSpc>
                <a:spcPct val="120000"/>
              </a:lnSpc>
              <a:spcAft>
                <a:spcPts val="300"/>
              </a:spcAft>
              <a:buFont typeface="+mj-lt"/>
              <a:buAutoNum type="arabicPeriod"/>
            </a:pPr>
            <a:endParaRPr lang="ru-RU" sz="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 Необходимо обеспечить стабильные и благоприятные условия для развития растениеводства в средне- и долгосрочной перспективе:</a:t>
            </a: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endParaRPr lang="ru-RU" sz="8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  <a:spcAft>
                <a:spcPts val="300"/>
              </a:spcAft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Это позволит реализовать имеющийся ресурсный потенциал роста растениеводства в условиях сохранения жёсткого экспортного регулирования.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A6A4B-448E-4CA9-B097-1920ECFD6015}"/>
              </a:ext>
            </a:extLst>
          </p:cNvPr>
          <p:cNvSpPr txBox="1"/>
          <p:nvPr/>
        </p:nvSpPr>
        <p:spPr>
          <a:xfrm>
            <a:off x="932066" y="1658429"/>
            <a:ext cx="10983709" cy="8340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изменение схем экспортных поставок (уход от расчётах в долларах и евро, участие российских страховых компаний в страховании фрахта и т.д.);</a:t>
            </a:r>
          </a:p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изменение географии и логистики экспорта продукции АПК (расширение существующих поставок и выход на новые рынки дружественных стран);</a:t>
            </a:r>
          </a:p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поддержание платёжеспособного внутреннего спроса (индексация социальных выплат и зарплат бюджетникам, продовольственные сертификаты).</a:t>
            </a:r>
            <a:endParaRPr lang="ru-RU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AA0F05-DBC9-4B7A-B4DA-D3CEBAB14917}"/>
              </a:ext>
            </a:extLst>
          </p:cNvPr>
          <p:cNvSpPr txBox="1"/>
          <p:nvPr/>
        </p:nvSpPr>
        <p:spPr>
          <a:xfrm>
            <a:off x="932067" y="3271187"/>
            <a:ext cx="11159783" cy="8340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уменьшение волатильности и сдерживание роста внутренних цен на корма (сохранение экспортных пошлин на зерно, маслосемена и шроты);</a:t>
            </a:r>
          </a:p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снижение рисков, связанных с импортом производственных ресурсов (развитие племенного животноводства и глубокой переработки зерна);</a:t>
            </a:r>
          </a:p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стимулирование технологической модернизации животноводства (обеспечение льготного проектного финансирования, возмещение </a:t>
            </a:r>
            <a:r>
              <a:rPr lang="en-U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CAPEX</a:t>
            </a: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ru-RU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70F2C5-5EF1-4EDA-B568-ECE70142E905}"/>
              </a:ext>
            </a:extLst>
          </p:cNvPr>
          <p:cNvSpPr txBox="1"/>
          <p:nvPr/>
        </p:nvSpPr>
        <p:spPr>
          <a:xfrm>
            <a:off x="932068" y="4891807"/>
            <a:ext cx="10905706" cy="8340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активизация развития инфраструктуры хранения и увеличение</a:t>
            </a:r>
            <a:r>
              <a:rPr lang="en-U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масштабов закупочных интервенций на рынках зерна и масличных культур;</a:t>
            </a:r>
          </a:p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снижение рисков, связанных с импортом ресурсов (ускоренное развитие селекции и семеноводства, производства сложных удобрений и СЗР);</a:t>
            </a:r>
          </a:p>
          <a:p>
            <a:pPr marL="171450" indent="-171450" algn="l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стимулирование технико-технологической модернизации и поддержка вывоза продукции растениеводства в регионах Сибири, Урала, Поволжья. </a:t>
            </a:r>
          </a:p>
        </p:txBody>
      </p:sp>
    </p:spTree>
    <p:extLst>
      <p:ext uri="{BB962C8B-B14F-4D97-AF65-F5344CB8AC3E}">
        <p14:creationId xmlns:p14="http://schemas.microsoft.com/office/powerpoint/2010/main" val="10356513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Спасибо за внимание!"/>
          <p:cNvSpPr txBox="1"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ru-RU" dirty="0"/>
              <a:t>Контакты</a:t>
            </a:r>
            <a:endParaRPr dirty="0"/>
          </a:p>
        </p:txBody>
      </p:sp>
      <p:sp>
        <p:nvSpPr>
          <p:cNvPr id="112" name="www.ecfor.ru / shirov"/>
          <p:cNvSpPr txBox="1"/>
          <p:nvPr/>
        </p:nvSpPr>
        <p:spPr>
          <a:xfrm>
            <a:off x="1393664" y="5057390"/>
            <a:ext cx="4846985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defRPr sz="5000" b="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000" dirty="0"/>
              <a:t>www.ecfor.ru/</a:t>
            </a:r>
            <a:r>
              <a:rPr lang="en-US" sz="2000" dirty="0"/>
              <a:t>polzikov</a:t>
            </a:r>
            <a:endParaRPr sz="2000" dirty="0"/>
          </a:p>
        </p:txBody>
      </p:sp>
      <p:sp>
        <p:nvSpPr>
          <p:cNvPr id="113" name="ankolp@gmail.com"/>
          <p:cNvSpPr txBox="1"/>
          <p:nvPr/>
        </p:nvSpPr>
        <p:spPr>
          <a:xfrm>
            <a:off x="1393664" y="5579528"/>
            <a:ext cx="4741665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defRPr sz="5000" b="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en-US" sz="2000" dirty="0"/>
              <a:t>dmitry.polzikov</a:t>
            </a:r>
            <a:r>
              <a:rPr sz="2000" dirty="0"/>
              <a:t>@gmail.com</a:t>
            </a:r>
          </a:p>
        </p:txBody>
      </p:sp>
      <p:pic>
        <p:nvPicPr>
          <p:cNvPr id="120" name="Изображение" descr="Изображение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2820" y="5595547"/>
            <a:ext cx="378804" cy="378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Изображение" descr="Изображение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2820" y="5067300"/>
            <a:ext cx="378804" cy="378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1" name="Picture 3" descr="C:\Users\polzikov\Pictures\polzikov-photo-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94" y="1977812"/>
            <a:ext cx="2055813" cy="21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www.ecfor.ru / shirov"/>
          <p:cNvSpPr txBox="1"/>
          <p:nvPr/>
        </p:nvSpPr>
        <p:spPr>
          <a:xfrm>
            <a:off x="3289139" y="2234987"/>
            <a:ext cx="5569111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>
              <a:defRPr sz="5000" b="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sz="2400" b="1" dirty="0"/>
              <a:t>Ползиков Дмитрий Александрович</a:t>
            </a:r>
            <a:endParaRPr sz="2400" b="1" dirty="0"/>
          </a:p>
        </p:txBody>
      </p:sp>
      <p:sp>
        <p:nvSpPr>
          <p:cNvPr id="10" name="www.ecfor.ru / shirov"/>
          <p:cNvSpPr txBox="1"/>
          <p:nvPr/>
        </p:nvSpPr>
        <p:spPr>
          <a:xfrm>
            <a:off x="3289138" y="2846311"/>
            <a:ext cx="6578761" cy="1190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>
              <a:defRPr sz="5000" b="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sz="1800" dirty="0"/>
              <a:t>старший научный сотрудник, кандидат экономических наук</a:t>
            </a:r>
          </a:p>
          <a:p>
            <a:endParaRPr lang="ru-RU" sz="1000" dirty="0"/>
          </a:p>
          <a:p>
            <a:r>
              <a:rPr lang="ru-RU" sz="1800" dirty="0"/>
              <a:t>Институт народнохозяйственного прогнозирования РАН</a:t>
            </a:r>
          </a:p>
          <a:p>
            <a:endParaRPr lang="ru-RU" sz="1000" dirty="0"/>
          </a:p>
          <a:p>
            <a:r>
              <a:rPr lang="ru-RU" sz="1800" dirty="0">
                <a:solidFill>
                  <a:schemeClr val="accent2">
                    <a:lumMod val="75000"/>
                  </a:schemeClr>
                </a:solidFill>
              </a:rPr>
              <a:t>тел. +7 (499) 129 18 33</a:t>
            </a:r>
            <a:endParaRPr sz="1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712708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3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12&quot;&gt;&lt;elem m_fUsage=&quot;2.35717078198003580000E+000&quot;&gt;&lt;m_ppcolschidx val=&quot;0&quot;/&gt;&lt;m_rgb r=&quot;7c&quot; g=&quot;e7&quot; b=&quot;c1&quot;/&gt;&lt;/elem&gt;&lt;elem m_fUsage=&quot;1.40680174742459290000E+000&quot;&gt;&lt;m_ppcolschidx val=&quot;0&quot;/&gt;&lt;m_rgb r=&quot;b3&quot; g=&quot;e6&quot; b=&quot;f0&quot;/&gt;&lt;/elem&gt;&lt;elem m_fUsage=&quot;1.38510000000000000000E+000&quot;&gt;&lt;m_ppcolschidx val=&quot;0&quot;/&gt;&lt;m_rgb r=&quot;fe&quot; g=&quot;cc&quot; b=&quot;81&quot;/&gt;&lt;/elem&gt;&lt;elem m_fUsage=&quot;1.28598477703125850000E+000&quot;&gt;&lt;m_ppcolschidx val=&quot;0&quot;/&gt;&lt;m_rgb r=&quot;de&quot; g=&quot;84&quot; b=&quot;7a&quot;/&gt;&lt;/elem&gt;&lt;elem m_fUsage=&quot;1.01491301931390040000E+000&quot;&gt;&lt;m_ppcolschidx val=&quot;0&quot;/&gt;&lt;m_rgb r=&quot;ff&quot; g=&quot;c2&quot; b=&quot;95&quot;/&gt;&lt;/elem&gt;&lt;elem m_fUsage=&quot;8.10000000000000050000E-001&quot;&gt;&lt;m_ppcolschidx val=&quot;0&quot;/&gt;&lt;m_rgb r=&quot;94&quot; g=&quot;cc&quot; b=&quot;eb&quot;/&gt;&lt;/elem&gt;&lt;elem m_fUsage=&quot;5.90490000000000180000E-001&quot;&gt;&lt;m_ppcolschidx val=&quot;0&quot;/&gt;&lt;m_rgb r=&quot;fe&quot; g=&quot;b5&quot; b=&quot;47&quot;/&gt;&lt;/elem&gt;&lt;elem m_fUsage=&quot;5.31441000000000160000E-001&quot;&gt;&lt;m_ppcolschidx val=&quot;0&quot;/&gt;&lt;m_rgb r=&quot;ff&quot; g=&quot;92&quot; b=&quot;40&quot;/&gt;&lt;/elem&gt;&lt;elem m_fUsage=&quot;2.34453176899217550000E-001&quot;&gt;&lt;m_ppcolschidx val=&quot;0&quot;/&gt;&lt;m_rgb r=&quot;9b&quot; g=&quot;de&quot; b=&quot;ec&quot;/&gt;&lt;/elem&gt;&lt;elem m_fUsage=&quot;9.94360502751985430000E-002&quot;&gt;&lt;m_ppcolschidx val=&quot;0&quot;/&gt;&lt;m_rgb r=&quot;d&quot; g=&quot;33&quot; b=&quot;62&quot;/&gt;&lt;/elem&gt;&lt;elem m_fUsage=&quot;7.17897987691853150000E-002&quot;&gt;&lt;m_ppcolschidx val=&quot;0&quot;/&gt;&lt;m_rgb r=&quot;f2&quot; g=&quot;84&quot; b=&quot;7d&quot;/&gt;&lt;/elem&gt;&lt;elem m_fUsage=&quot;6.46108188922667890000E-002&quot;&gt;&lt;m_ppcolschidx val=&quot;0&quot;/&gt;&lt;m_rgb r=&quot;b6&quot; g=&quot;d8&quot; b=&quot;94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52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9ooUSavoUev_KJKJvtMG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Xc11VnwoEyWrZc_F3rH.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xLGS0sy0Emy.qSHh02l7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zgEqzzJw0evaq7V.1kDi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oEtEnz1q0ubaJNeiepG9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s7isxwbkUCUyV_TxaOmJ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rAv679EV0qauh2kdWQtV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aDVQpTDOUy4FqwPPykkY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SIBIXOA5EysSzAkVtg_z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_jMSy.VlUqbW9aRd3dri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0pAlL1Y6020wvTiNyDLF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T4pdpz9SkmMveR9HDYuD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fmG_IE7d0K16jHegx32K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G7R.ZWe9UmbAJeJd.fEF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WLRNlgbFkGoQuiiKrhRU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3q1Pfur20aVPCjGGP6FR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rZFopn4oEWDdTCxBrhcu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8wtKpR1GEebjsdYUqG3C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brWhqKQ.U2TCAABkjJUp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0rNF2MQl06SsfELhmYIX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sqUcNhE7Uum0nle5E7ip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nFWBV9AkaFBDHuZu_6R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vZ.9T0XkWiFqav4WvEg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sczd2Fhpkmk7LBEczflA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1fyr3mfnEmcSP4MaSWOK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B8Yqt8KFECtq0CyYJOFH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SQbgSVr.EiSW3Nw0DF9k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TIlQ1FXv0eQK94c15cMt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NuLPYpeUOU4l8.DBF6L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YnvGdO1kOw_CeeYuNxN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o_aEAo7k.Zjw7kT9pml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ZoZ1RJ3yE6nYuIA4EeKO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srcndXMU2iabv21Udq8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e478lIr70GpQAwxTXVzr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x._wVdk7kmlfIMJOMIKL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imVTlZMUa3DnxcPU3xK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RK7c4Sof0m7OjrdwsEIU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tUejo7mzkmhqr8x3pTQn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tWBqqTp0OgyrgM4j6bf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LPU4zBKcUiksTTtgaoxc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p.LaCMYTEe_IiqrsXJqy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ddovvXz1U.9xtaa6D22z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pHyYiQYk2Sjq7_daCrh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YXGcUwzbk29_w0lNu5Ai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2a3NjtNr0.nGZ8dhxInw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uu7jfCbJUGBvDzGup3tI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YNrVxTxcE6rkBjb9b297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1lKHDLCsE.34HHCHw6vY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PcQg0q_kq4.T5BDiWAI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etUiW710CUbEI5Kqf_R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9XNYNeq069cg7NOV9TR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C1MDhHQHUi4njIZouBAJ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NlhuMnDUa.jinEd2y0M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19zW3yEUOO6qzcIbTIh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4t9LO.n90yfbTenzJX0f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8EPI2vS00Op3.Le6yz6f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pUapKdpkeHln7xWqsml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WssE3v3ECPPxoV6NX0z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SPagdsaPkWv2pXEg1Smw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cPTeat8AkyKTSVsFanu4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fv1ICtqU.5rwpCu5_rb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muzHHzjZ06_GYFpV33md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fCrkGZ7ESa33kX5ST4x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LOOOaaewk2TMPCKgH3bv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ZusKaAdEGOSGknha6ka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MIS2NtuSE6NnLru1Bp9g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xSJSKf9akWl0S25V6Be4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u_W4quoUGg8MXgCnghd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S9G6TdzE2hR4j01c1PV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DlUWorY0yC0E6wqe82L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uoIGOhkkmeT.d7t0eDb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LbxcrQZUqpDQX6sCc5R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vNIadd7aUelEBs9qXJcF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PNgC_tYPEuiV344T337E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jlL2JXZfkGzus5VNoyF7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oE8fXnnUap04I5pL9PZ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gab29Kok2KMkdOD27gP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atPx7wr0Kv.JmLbWUXR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00NdBBC0.W8HR2vgOCG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4iej4OqEkC9swgN.IV_u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mjh906rjUOoVe.yyfCXB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2pxKFxFs0yQgkIyU4vPB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HBl128HPkiTsSEPlDG8_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hkTJo7fUajvMkNnMYxV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Sb7oRQ4Uq1WRxEDmyu5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8rBKinbEeQG4eNJUedI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8Ly47iU50ukRZRDm78XP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HhZqxAW402XX.bnm_Six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lvBTgTEv0G_JH81ywD.3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2WcDKToKEiv9cqZSjeYw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7.25HiDikGeA7b6tSxrG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txZjd2AEuwShrW6wZ0f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pwSY_Mp0KE.FXn7pf08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Cgf3ulUEiW9D8hght_I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2UzCUbgzUSGvpN1x8wb3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wt74j7jFUqeJz3BdEsn8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.cQtKLi0e6qoWkM0e8J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05lxSRWYka4LhekYPMmV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y6FGjZjUm46h1JSFcYr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sGxQTz6I0CFpJHcnXRV4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q.p.kg8kCS9djai1o8v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MfnIRWykusnBzzaaZry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027FS4bFUS8acLmZCZZs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yMgzCumD0yIGAvc3qFJM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XFLlgSwGUWyWxjZjgOh7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iVDNnQi402q7Yw7duG4i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pAjS7xemUOcVWviKBBaM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mQd1Jbxu0OuUCcOw5geL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zb1m15WZkmvRyGQuahDe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.hGfYSTESXLmybq4Nm5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qxY.NRCEuYcH.Jom_9y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sZv55vgEKGYhj04cuTu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Aq3AJSwdEOuMbsX.pVJE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9Z0PNmD5EW5gTvQV21R_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pfc1mGhkUuD3jGZNDKAj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GngQwzu10mHmI9GlCANZ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.3_tGBICEehRfV8UrtqQ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miDmRLFWUGpOoX6YqjPY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7K7t_NM0qIjQeuJelYC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rLRmp84DUmMgsPvn88OL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C69FECrpUGOY48E8YWWM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vAaHSdf0exm3_vrNgh0A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vAaHSdf0exm3_vrNgh0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vAaHSdf0exm3_vrNgh0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vAaHSdf0exm3_vrNgh0A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vAaHSdf0exm3_vrNgh0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vAaHSdf0exm3_vrNgh0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vAaHSdf0exm3_vrNgh0A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Pw0t3cdUaniBz7ZIxiI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wvAaHSdf0exm3_vrNgh0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RTnxcdEytoJiBcgmoRg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j0pexGiUekxTdoW8inGg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pTfa6PZUe67iq.PVjZEw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o162ac4Eqt.ihWycsljQ"/>
</p:tagLst>
</file>

<file path=ppt/theme/theme1.xml><?xml version="1.0" encoding="utf-8"?>
<a:theme xmlns:a="http://schemas.openxmlformats.org/drawingml/2006/main" name="ИНП РАН тема презентации">
  <a:themeElements>
    <a:clrScheme name="ИНП РАН">
      <a:dk1>
        <a:srgbClr val="000000"/>
      </a:dk1>
      <a:lt1>
        <a:srgbClr val="FFFFFF"/>
      </a:lt1>
      <a:dk2>
        <a:srgbClr val="1B1B42"/>
      </a:dk2>
      <a:lt2>
        <a:srgbClr val="D2D9E1"/>
      </a:lt2>
      <a:accent1>
        <a:srgbClr val="6CE3B9"/>
      </a:accent1>
      <a:accent2>
        <a:srgbClr val="63BBF0"/>
      </a:accent2>
      <a:accent3>
        <a:srgbClr val="9874E0"/>
      </a:accent3>
      <a:accent4>
        <a:srgbClr val="E1636C"/>
      </a:accent4>
      <a:accent5>
        <a:srgbClr val="F4A43A"/>
      </a:accent5>
      <a:accent6>
        <a:srgbClr val="FF503C"/>
      </a:accent6>
      <a:hlink>
        <a:srgbClr val="0000FF"/>
      </a:hlink>
      <a:folHlink>
        <a:srgbClr val="7030A0"/>
      </a:folHlink>
    </a:clrScheme>
    <a:fontScheme name="ИНП РАН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ИНП РАН тема презентации" id="{AC81486D-5126-4F00-B946-48BAB3BE6463}" vid="{FBC978EC-5606-486F-86B8-EA113DE7D3BB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ИНП РАН тема презентации</Template>
  <TotalTime>10728</TotalTime>
  <Words>1074</Words>
  <Application>Microsoft Office PowerPoint</Application>
  <PresentationFormat>Широкоэкранный</PresentationFormat>
  <Paragraphs>175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Helvetica Neue</vt:lpstr>
      <vt:lpstr>Helvetica Neue Light</vt:lpstr>
      <vt:lpstr>Helvetica Neue Medium</vt:lpstr>
      <vt:lpstr>Wingdings</vt:lpstr>
      <vt:lpstr>ИНП РАН тема презентации</vt:lpstr>
      <vt:lpstr>think-cell Slide</vt:lpstr>
      <vt:lpstr>Chart</vt:lpstr>
      <vt:lpstr>Регулирование аграрного экспорта и ценовые пропорции в АПК России</vt:lpstr>
      <vt:lpstr>Потенциал роста сельского хозяйства России в долгосрочной перспективе</vt:lpstr>
      <vt:lpstr>Актуальная ценовая конъюнктура мирового зернового рынка</vt:lpstr>
      <vt:lpstr>Ценовая конъюнктура российского зернового рынка</vt:lpstr>
      <vt:lpstr>Ценовая конъюнктура российского рынка минеральных удобрений</vt:lpstr>
      <vt:lpstr>Ценовая конъюнктура российского рынка нефтепродуктов</vt:lpstr>
      <vt:lpstr>Изменение ценовых пропорций и рентабельности в сельском хозяйстве РФ</vt:lpstr>
      <vt:lpstr>Ценовая конъюнктура российского рынка зерна и комбикормов</vt:lpstr>
      <vt:lpstr>Актуальная динамика потребительской инфляции в России</vt:lpstr>
      <vt:lpstr>Риски снижения внутреннего спроса на животноводческую продукцию</vt:lpstr>
      <vt:lpstr>Задачи по обеспечению сбалансированности развития сельского хозяйства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cp:lastModifiedBy>User</cp:lastModifiedBy>
  <cp:revision>840</cp:revision>
  <dcterms:modified xsi:type="dcterms:W3CDTF">2022-05-16T20:48:28Z</dcterms:modified>
</cp:coreProperties>
</file>