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77" r:id="rId5"/>
    <p:sldId id="263" r:id="rId6"/>
    <p:sldId id="259" r:id="rId7"/>
    <p:sldId id="264" r:id="rId8"/>
    <p:sldId id="276" r:id="rId9"/>
    <p:sldId id="278" r:id="rId10"/>
    <p:sldId id="279" r:id="rId11"/>
    <p:sldId id="280" r:id="rId12"/>
    <p:sldId id="275" r:id="rId1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5220" autoAdjust="0"/>
  </p:normalViewPr>
  <p:slideViewPr>
    <p:cSldViewPr snapToGrid="0">
      <p:cViewPr varScale="1">
        <p:scale>
          <a:sx n="75" d="100"/>
          <a:sy n="75" d="100"/>
        </p:scale>
        <p:origin x="273" y="42"/>
      </p:cViewPr>
      <p:guideLst/>
    </p:cSldViewPr>
  </p:slideViewPr>
  <p:outlineViewPr>
    <p:cViewPr>
      <p:scale>
        <a:sx n="33" d="100"/>
        <a:sy n="33" d="100"/>
      </p:scale>
      <p:origin x="0" y="-2186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2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Доля сельского населения, 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Лист1!$C$4</c:f>
              <c:strCache>
                <c:ptCount val="1"/>
                <c:pt idx="0">
                  <c:v>Доля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Лист1!$D$3:$AE$3</c:f>
              <c:numCache>
                <c:formatCode>General</c:formatCode>
                <c:ptCount val="28"/>
                <c:pt idx="0">
                  <c:v>1990</c:v>
                </c:pt>
                <c:pt idx="1">
                  <c:v>1995</c:v>
                </c:pt>
                <c:pt idx="2">
                  <c:v>1996</c:v>
                </c:pt>
                <c:pt idx="3">
                  <c:v>1997</c:v>
                </c:pt>
                <c:pt idx="4">
                  <c:v>1998</c:v>
                </c:pt>
                <c:pt idx="5">
                  <c:v>1999</c:v>
                </c:pt>
                <c:pt idx="6">
                  <c:v>2000</c:v>
                </c:pt>
                <c:pt idx="7">
                  <c:v>2001</c:v>
                </c:pt>
                <c:pt idx="8">
                  <c:v>2002</c:v>
                </c:pt>
                <c:pt idx="9">
                  <c:v>2003</c:v>
                </c:pt>
                <c:pt idx="10">
                  <c:v>2004</c:v>
                </c:pt>
                <c:pt idx="11">
                  <c:v>2005</c:v>
                </c:pt>
                <c:pt idx="12">
                  <c:v>2006</c:v>
                </c:pt>
                <c:pt idx="13">
                  <c:v>2007</c:v>
                </c:pt>
                <c:pt idx="14">
                  <c:v>2008</c:v>
                </c:pt>
                <c:pt idx="15">
                  <c:v>2009</c:v>
                </c:pt>
                <c:pt idx="16">
                  <c:v>2010</c:v>
                </c:pt>
                <c:pt idx="17">
                  <c:v>2011</c:v>
                </c:pt>
                <c:pt idx="18">
                  <c:v>2012</c:v>
                </c:pt>
                <c:pt idx="19">
                  <c:v>2013</c:v>
                </c:pt>
                <c:pt idx="20">
                  <c:v>2014</c:v>
                </c:pt>
                <c:pt idx="21">
                  <c:v>2015</c:v>
                </c:pt>
                <c:pt idx="22">
                  <c:v>2016</c:v>
                </c:pt>
                <c:pt idx="23">
                  <c:v>2017</c:v>
                </c:pt>
                <c:pt idx="24">
                  <c:v>2018</c:v>
                </c:pt>
                <c:pt idx="25">
                  <c:v>2019</c:v>
                </c:pt>
                <c:pt idx="26">
                  <c:v>2020</c:v>
                </c:pt>
                <c:pt idx="27">
                  <c:v>2021</c:v>
                </c:pt>
              </c:numCache>
            </c:numRef>
          </c:cat>
          <c:val>
            <c:numRef>
              <c:f>Лист1!$D$4:$AE$4</c:f>
              <c:numCache>
                <c:formatCode>General</c:formatCode>
                <c:ptCount val="28"/>
                <c:pt idx="0">
                  <c:v>26.4</c:v>
                </c:pt>
                <c:pt idx="1">
                  <c:v>27</c:v>
                </c:pt>
                <c:pt idx="2">
                  <c:v>27</c:v>
                </c:pt>
                <c:pt idx="3">
                  <c:v>26.9</c:v>
                </c:pt>
                <c:pt idx="4">
                  <c:v>26.9</c:v>
                </c:pt>
                <c:pt idx="5">
                  <c:v>26.8</c:v>
                </c:pt>
                <c:pt idx="6">
                  <c:v>26.9</c:v>
                </c:pt>
                <c:pt idx="7">
                  <c:v>26.8</c:v>
                </c:pt>
                <c:pt idx="8">
                  <c:v>26.7</c:v>
                </c:pt>
                <c:pt idx="9">
                  <c:v>26.7</c:v>
                </c:pt>
                <c:pt idx="10">
                  <c:v>26.5</c:v>
                </c:pt>
                <c:pt idx="11">
                  <c:v>26.8</c:v>
                </c:pt>
                <c:pt idx="12">
                  <c:v>26.8</c:v>
                </c:pt>
                <c:pt idx="13">
                  <c:v>26.7</c:v>
                </c:pt>
                <c:pt idx="14">
                  <c:v>26.93</c:v>
                </c:pt>
                <c:pt idx="15">
                  <c:v>26.92</c:v>
                </c:pt>
                <c:pt idx="16">
                  <c:v>26.23</c:v>
                </c:pt>
                <c:pt idx="17">
                  <c:v>26.08</c:v>
                </c:pt>
                <c:pt idx="18">
                  <c:v>25.97</c:v>
                </c:pt>
                <c:pt idx="19">
                  <c:v>25.84</c:v>
                </c:pt>
                <c:pt idx="20">
                  <c:v>25.71</c:v>
                </c:pt>
                <c:pt idx="21">
                  <c:v>26</c:v>
                </c:pt>
                <c:pt idx="22">
                  <c:v>25.73</c:v>
                </c:pt>
                <c:pt idx="23">
                  <c:v>25.57</c:v>
                </c:pt>
                <c:pt idx="24">
                  <c:v>25.43</c:v>
                </c:pt>
                <c:pt idx="25">
                  <c:v>25.34</c:v>
                </c:pt>
                <c:pt idx="26">
                  <c:v>25.26</c:v>
                </c:pt>
                <c:pt idx="27">
                  <c:v>25.19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70-4EBF-B098-3882305B61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17063055"/>
        <c:axId val="917062639"/>
      </c:barChart>
      <c:catAx>
        <c:axId val="9170630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7062639"/>
        <c:crosses val="autoZero"/>
        <c:auto val="1"/>
        <c:lblAlgn val="ctr"/>
        <c:lblOffset val="100"/>
        <c:noMultiLvlLbl val="0"/>
      </c:catAx>
      <c:valAx>
        <c:axId val="9170626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70630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 dirty="0"/>
              <a:t>Расходы на сельскую и другую инфраструктуру, млн. </a:t>
            </a:r>
            <a:r>
              <a:rPr lang="ru-RU" b="1" dirty="0" err="1"/>
              <a:t>долл.США</a:t>
            </a:r>
            <a:r>
              <a:rPr lang="ru-RU" b="1" dirty="0"/>
              <a:t>, с 2012 по 2022 гг.</a:t>
            </a:r>
          </a:p>
        </c:rich>
      </c:tx>
      <c:layout>
        <c:manualLayout>
          <c:xMode val="edge"/>
          <c:yMode val="edge"/>
          <c:x val="0.15240608757897359"/>
          <c:y val="2.3148148148148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Лист1!$H$6</c:f>
              <c:strCache>
                <c:ptCount val="1"/>
                <c:pt idx="0">
                  <c:v>Расходы на сельскую и другую инфраструктуру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val>
            <c:numRef>
              <c:f>Лист1!$I$6:$Q$6</c:f>
              <c:numCache>
                <c:formatCode>General</c:formatCode>
                <c:ptCount val="9"/>
                <c:pt idx="0">
                  <c:v>214.9</c:v>
                </c:pt>
                <c:pt idx="1">
                  <c:v>298.7</c:v>
                </c:pt>
                <c:pt idx="2">
                  <c:v>201.6</c:v>
                </c:pt>
                <c:pt idx="3">
                  <c:v>232.3</c:v>
                </c:pt>
                <c:pt idx="4">
                  <c:v>247.3</c:v>
                </c:pt>
                <c:pt idx="5">
                  <c:v>397</c:v>
                </c:pt>
                <c:pt idx="6">
                  <c:v>382.7</c:v>
                </c:pt>
                <c:pt idx="7">
                  <c:v>359.1</c:v>
                </c:pt>
                <c:pt idx="8">
                  <c:v>359.3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06-4CDF-93BE-8ADF1AFB19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24575487"/>
        <c:axId val="920076495"/>
      </c:lineChart>
      <c:catAx>
        <c:axId val="924575487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0076495"/>
        <c:crosses val="autoZero"/>
        <c:auto val="1"/>
        <c:lblAlgn val="ctr"/>
        <c:lblOffset val="100"/>
        <c:noMultiLvlLbl val="0"/>
      </c:catAx>
      <c:valAx>
        <c:axId val="9200764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245754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AA3114B-0CDD-4419-A4DE-E0C29A2AE1A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FC25048-78D1-4821-8E2B-7A77CCA12F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AA12835-B622-4D90-A62C-AF9B28C6AE41}" type="datetime1">
              <a:rPr lang="ru-RU" smtClean="0"/>
              <a:t>24.10.2022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1924695-047D-4CC8-8801-1AA37457E7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0F00293-63F6-438D-A9A8-024975FD55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D56CFAD-C154-4C9C-AD01-665A5055065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8791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5FDEE-C191-4F08-91E8-194E8ADD5034}" type="datetime1">
              <a:rPr lang="ru-RU" smtClean="0"/>
              <a:pPr/>
              <a:t>24.10.2022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5B62BC0-7DC4-4569-951D-2BB9475345C6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44641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591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5B62BC0-7DC4-4569-951D-2BB9475345C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860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881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29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85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7367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884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485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F5B62BC0-7DC4-4569-951D-2BB9475345C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223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CA325D4D-835D-41B6-9B16-A090AA08832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1D87D16-A856-42F4-9D8C-A0C1D482E5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442052"/>
            <a:ext cx="12192000" cy="1425257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rtlCol="0" anchor="ctr"/>
          <a:lstStyle>
            <a:lvl1pPr algn="ctr">
              <a:defRPr sz="6000" b="1" cap="all" spc="10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Добавить заголовок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BD39BB44-64AC-49A7-8555-2CC62AD7C2D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3867309"/>
            <a:ext cx="12192000" cy="1036320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rtlCol="0" anchor="ctr"/>
          <a:lstStyle>
            <a:lvl1pPr marL="0" indent="0" algn="ctr">
              <a:buNone/>
              <a:defRPr sz="2400" cap="none" spc="1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F51AF15-A085-49C8-ABEC-EF90E7D7B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92779" y="2325925"/>
            <a:ext cx="5806440" cy="159654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036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 н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DC1E109A-BBBE-498A-AC65-464AAF5710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6874" y="1329829"/>
            <a:ext cx="2043713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lnSpc>
                <a:spcPct val="100000"/>
              </a:lnSpc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7408009F-7441-4960-8688-598E553778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12513" y="808353"/>
            <a:ext cx="6341212" cy="1682433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0721A019-F5C2-4A15-A6AE-C03209D1D7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234519"/>
            <a:ext cx="12192000" cy="3623481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1" name="Дата 3">
            <a:extLst>
              <a:ext uri="{FF2B5EF4-FFF2-40B4-BE49-F238E27FC236}">
                <a16:creationId xmlns:a16="http://schemas.microsoft.com/office/drawing/2014/main" id="{CFE1DF53-32D0-456E-8221-7FCD23325D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2" name="Нижний колонтитул 4">
            <a:extLst>
              <a:ext uri="{FF2B5EF4-FFF2-40B4-BE49-F238E27FC236}">
                <a16:creationId xmlns:a16="http://schemas.microsoft.com/office/drawing/2014/main" id="{DC108F1B-58C5-43B6-8251-B1392CA9A8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530B1E0-03D4-4E5B-A2A7-903B17B30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91211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3FCFFF-5934-4C8D-A4B0-6B19C662D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3651"/>
            <a:ext cx="3701436" cy="68580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20FC4D-FDE2-42C3-B907-27B071B649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41" y="1332239"/>
            <a:ext cx="1871580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97404DC9-3FBE-41B9-946D-9A0D878C28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31042" y="652826"/>
            <a:ext cx="3433138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id="{88BB7876-0125-4084-804C-A842C855860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31042" y="1032330"/>
            <a:ext cx="3433138" cy="137067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8645735C-4621-4667-AB52-0391CFBB6B5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03339" y="652826"/>
            <a:ext cx="3433138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9" name="Текст 10">
            <a:extLst>
              <a:ext uri="{FF2B5EF4-FFF2-40B4-BE49-F238E27FC236}">
                <a16:creationId xmlns:a16="http://schemas.microsoft.com/office/drawing/2014/main" id="{488BB2B1-07E3-42A2-B3BE-7FC7D7AE15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3339" y="1032330"/>
            <a:ext cx="3433138" cy="137067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02C103C8-E422-4DEB-9077-DC11E00805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31042" y="2620561"/>
            <a:ext cx="3433138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FA80948A-8FCC-4BE4-A5F7-20802B17630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31042" y="3002562"/>
            <a:ext cx="3433138" cy="961350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4744F88B-3CB7-4A2B-B718-EEB4E061A7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3339" y="2620561"/>
            <a:ext cx="3433138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7343EDF6-C2D8-47E1-856B-6329A7CE07E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03339" y="3002562"/>
            <a:ext cx="3433138" cy="961350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AC6352A5-5003-4E32-B8FF-A84B4A4AC3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31042" y="4147932"/>
            <a:ext cx="3433138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CC2603EF-30BF-4C6C-BA93-E99C7248091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31042" y="4529933"/>
            <a:ext cx="3433138" cy="1450988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Дата 3">
            <a:extLst>
              <a:ext uri="{FF2B5EF4-FFF2-40B4-BE49-F238E27FC236}">
                <a16:creationId xmlns:a16="http://schemas.microsoft.com/office/drawing/2014/main" id="{D38E30C9-543F-4532-B571-2F2EF52E7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7" name="Нижний колонтитул 4">
            <a:extLst>
              <a:ext uri="{FF2B5EF4-FFF2-40B4-BE49-F238E27FC236}">
                <a16:creationId xmlns:a16="http://schemas.microsoft.com/office/drawing/2014/main" id="{9E2F8B6B-A63E-448F-86E5-CF3F12A29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5EC1D779-DE8A-45DF-9A79-70F63DD6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76491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3A5AC9-F6E1-46F9-8810-475475E17B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34980" y="848536"/>
            <a:ext cx="1929607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:a16="http://schemas.microsoft.com/office/drawing/2014/main" id="{952C02D9-C262-43C0-BE24-402661B0594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4495801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D8BD2DF2-5753-43B2-82AD-30DBE8004D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24359" y="2046233"/>
            <a:ext cx="312658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3A5FD5DB-8694-4BD8-819A-7AD23AAAEF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4359" y="2425736"/>
            <a:ext cx="3126583" cy="1306527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1F5129C3-CFB0-408F-BE5C-AC32F5C68F1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26986" y="2046233"/>
            <a:ext cx="3281556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3344438D-488B-4739-95B6-56F81A25FAC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26986" y="2425736"/>
            <a:ext cx="3281556" cy="1306527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A6F801D1-185D-4C5B-9855-3AD0372C3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4359" y="4180976"/>
            <a:ext cx="3126583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E46B3EF2-B93D-4E2D-8ECF-31A1DF927B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4359" y="4562976"/>
            <a:ext cx="3126583" cy="1258935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35A8C3BD-2930-45A1-B3E0-EC8FA92B65F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526986" y="4180976"/>
            <a:ext cx="3281556" cy="428891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E7A5E528-A349-45DA-A841-E092311D8F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26986" y="4562976"/>
            <a:ext cx="3281556" cy="1258935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0" name="Дата 3">
            <a:extLst>
              <a:ext uri="{FF2B5EF4-FFF2-40B4-BE49-F238E27FC236}">
                <a16:creationId xmlns:a16="http://schemas.microsoft.com/office/drawing/2014/main" id="{61AB9D5A-1951-48B0-9CAE-84FC869BE5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31" name="Нижний колонтитул 4">
            <a:extLst>
              <a:ext uri="{FF2B5EF4-FFF2-40B4-BE49-F238E27FC236}">
                <a16:creationId xmlns:a16="http://schemas.microsoft.com/office/drawing/2014/main" id="{3AEF9F4B-0EB4-4C9F-9159-80E393F3A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Номер слайда 5">
            <a:extLst>
              <a:ext uri="{FF2B5EF4-FFF2-40B4-BE49-F238E27FC236}">
                <a16:creationId xmlns:a16="http://schemas.microsoft.com/office/drawing/2014/main" id="{6BC4F905-196D-4DFF-9947-C56088B56F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3120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проду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2B5AB06-9792-445C-9B3C-103D5EBCE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AEFB40-063A-41A7-9581-865BBE62C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97992"/>
            <a:ext cx="10515600" cy="994835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4C3BAD53-6B4A-490D-BE06-B5A0B068755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632608" y="2982740"/>
            <a:ext cx="603504" cy="60350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2" name="Рисунок 4">
            <a:extLst>
              <a:ext uri="{FF2B5EF4-FFF2-40B4-BE49-F238E27FC236}">
                <a16:creationId xmlns:a16="http://schemas.microsoft.com/office/drawing/2014/main" id="{30E1FC4A-DE44-4B85-856E-E2480DF55A8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88240" y="2981421"/>
            <a:ext cx="603504" cy="59436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3" name="Рисунок 4">
            <a:extLst>
              <a:ext uri="{FF2B5EF4-FFF2-40B4-BE49-F238E27FC236}">
                <a16:creationId xmlns:a16="http://schemas.microsoft.com/office/drawing/2014/main" id="{02E70B7A-F000-4D8D-9BDF-E10FF6B3837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182902" y="2983163"/>
            <a:ext cx="603504" cy="603504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24" name="Рисунок 4">
            <a:extLst>
              <a:ext uri="{FF2B5EF4-FFF2-40B4-BE49-F238E27FC236}">
                <a16:creationId xmlns:a16="http://schemas.microsoft.com/office/drawing/2014/main" id="{1CED61F8-3F2F-4611-8E56-88AAF763257E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927648" y="3001928"/>
            <a:ext cx="594360" cy="59436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100"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Вставка рисунка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B7058D0A-FADA-4AE8-99E1-90B4E5D35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080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3B7B90F8-2155-4E8A-BCE9-7780EE14ED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080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4" name="Текст 10">
            <a:extLst>
              <a:ext uri="{FF2B5EF4-FFF2-40B4-BE49-F238E27FC236}">
                <a16:creationId xmlns:a16="http://schemas.microsoft.com/office/drawing/2014/main" id="{9C0C6E63-A45B-409B-824C-FAA0CC56EC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0858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43" name="Текст 10">
            <a:extLst>
              <a:ext uri="{FF2B5EF4-FFF2-40B4-BE49-F238E27FC236}">
                <a16:creationId xmlns:a16="http://schemas.microsoft.com/office/drawing/2014/main" id="{B910C319-3589-469F-9A8A-173CB714BA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858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6" name="Текст 10">
            <a:extLst>
              <a:ext uri="{FF2B5EF4-FFF2-40B4-BE49-F238E27FC236}">
                <a16:creationId xmlns:a16="http://schemas.microsoft.com/office/drawing/2014/main" id="{D9802FCD-21E3-4F6F-B57C-02AEB618FE8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0340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45" name="Текст 10">
            <a:extLst>
              <a:ext uri="{FF2B5EF4-FFF2-40B4-BE49-F238E27FC236}">
                <a16:creationId xmlns:a16="http://schemas.microsoft.com/office/drawing/2014/main" id="{4AFEE648-F3AD-453E-895B-F43C7415C7B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0340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8" name="Текст 10">
            <a:extLst>
              <a:ext uri="{FF2B5EF4-FFF2-40B4-BE49-F238E27FC236}">
                <a16:creationId xmlns:a16="http://schemas.microsoft.com/office/drawing/2014/main" id="{AA760860-8E89-42DD-87FD-F9951F28372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71180" y="3608439"/>
            <a:ext cx="2351446" cy="491509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47" name="Текст 10">
            <a:extLst>
              <a:ext uri="{FF2B5EF4-FFF2-40B4-BE49-F238E27FC236}">
                <a16:creationId xmlns:a16="http://schemas.microsoft.com/office/drawing/2014/main" id="{5FD2DFE0-D25E-4B72-A2B4-C40CF72D52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071180" y="4036041"/>
            <a:ext cx="2351446" cy="1704547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0" name="Дата 3">
            <a:extLst>
              <a:ext uri="{FF2B5EF4-FFF2-40B4-BE49-F238E27FC236}">
                <a16:creationId xmlns:a16="http://schemas.microsoft.com/office/drawing/2014/main" id="{573EDDB2-8AC2-4A88-95EE-20082E77DE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41" name="Нижний колонтитул 4">
            <a:extLst>
              <a:ext uri="{FF2B5EF4-FFF2-40B4-BE49-F238E27FC236}">
                <a16:creationId xmlns:a16="http://schemas.microsoft.com/office/drawing/2014/main" id="{325A34CF-B8DC-4A28-86BC-8D450E3D3C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Номер слайда 5">
            <a:extLst>
              <a:ext uri="{FF2B5EF4-FFF2-40B4-BE49-F238E27FC236}">
                <a16:creationId xmlns:a16="http://schemas.microsoft.com/office/drawing/2014/main" id="{3F009426-0603-4EF7-8DE1-0CA50818F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47655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еимущества проду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8">
            <a:extLst>
              <a:ext uri="{FF2B5EF4-FFF2-40B4-BE49-F238E27FC236}">
                <a16:creationId xmlns:a16="http://schemas.microsoft.com/office/drawing/2014/main" id="{E090415B-A73D-4D17-B5FA-F442D6C0EB2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3429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AB9CB337-B3D4-443D-99C2-B7AE9EB5D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279" y="-136525"/>
            <a:ext cx="4979773" cy="6858000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tIns="3246120" rtlCol="0" anchor="ctr"/>
          <a:lstStyle>
            <a:lvl1pPr algn="ctr">
              <a:defRPr sz="2400" b="1" cap="all" spc="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Добавить заголовок</a:t>
            </a:r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id="{C9AB6E92-BF31-4AA5-B407-78E1D7795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3803124F-8B71-4805-8DBD-A3AB3ED434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99A9D64C-A9E2-4148-B514-933547C5B9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4218B468-C542-4326-86FA-43DF3A4F3D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43575" y="3972253"/>
            <a:ext cx="5859420" cy="1769419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200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4170420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-разделите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7">
            <a:extLst>
              <a:ext uri="{FF2B5EF4-FFF2-40B4-BE49-F238E27FC236}">
                <a16:creationId xmlns:a16="http://schemas.microsoft.com/office/drawing/2014/main" id="{02728A58-8DE2-4B1C-B6CA-F2AED56F450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9D7CAC-EE78-4BAE-94EA-EBE4BB1181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375848"/>
            <a:ext cx="12192000" cy="4491182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lIns="3657600" tIns="182880" rIns="3657600" rtlCol="0"/>
          <a:lstStyle>
            <a:lvl1pPr algn="ctr">
              <a:defRPr sz="6000" b="1" cap="all" spc="100" baseline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1148328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знес-модель">
    <p:bg>
      <p:bgPr>
        <a:solidFill>
          <a:schemeClr val="accent5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8">
            <a:extLst>
              <a:ext uri="{FF2B5EF4-FFF2-40B4-BE49-F238E27FC236}">
                <a16:creationId xmlns:a16="http://schemas.microsoft.com/office/drawing/2014/main" id="{50298920-F98C-4AFF-A39F-BB5644F96EB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6772276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906EC1-D867-4113-B1E4-72ADCC4B1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1354" y="790901"/>
            <a:ext cx="3049568" cy="640698"/>
          </a:xfrm>
          <a:prstGeom prst="rect">
            <a:avLst/>
          </a:prstGeom>
          <a:gradFill>
            <a:gsLst>
              <a:gs pos="50000">
                <a:schemeClr val="accent1">
                  <a:lumMod val="5000"/>
                  <a:lumOff val="95000"/>
                  <a:alpha val="0"/>
                </a:schemeClr>
              </a:gs>
              <a:gs pos="50000">
                <a:schemeClr val="accent5">
                  <a:alpha val="10000"/>
                </a:schemeClr>
              </a:gs>
            </a:gsLst>
            <a:lin ang="0" scaled="0"/>
          </a:gradFill>
          <a:ln w="28575">
            <a:solidFill>
              <a:schemeClr val="bg1"/>
            </a:solidFill>
          </a:ln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Добавить заголовок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782CE97E-7FF6-4E8B-AF42-9777A2451F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822086" y="826720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F57B5FEE-44D7-4F94-A843-EC7BD802D8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22086" y="1206225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6" name="Текст 10">
            <a:extLst>
              <a:ext uri="{FF2B5EF4-FFF2-40B4-BE49-F238E27FC236}">
                <a16:creationId xmlns:a16="http://schemas.microsoft.com/office/drawing/2014/main" id="{4250112D-DE79-407A-BBAB-B2BB2CB881C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22086" y="2666702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5" name="Текст 10">
            <a:extLst>
              <a:ext uri="{FF2B5EF4-FFF2-40B4-BE49-F238E27FC236}">
                <a16:creationId xmlns:a16="http://schemas.microsoft.com/office/drawing/2014/main" id="{1C55DCE1-6E6B-4CDD-A9D8-B2A0034856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22086" y="3046207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9" name="Текст 10">
            <a:extLst>
              <a:ext uri="{FF2B5EF4-FFF2-40B4-BE49-F238E27FC236}">
                <a16:creationId xmlns:a16="http://schemas.microsoft.com/office/drawing/2014/main" id="{9CAE3862-A5E9-4B70-8F14-8F5BFEE3AAE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22086" y="4536575"/>
            <a:ext cx="3421103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8" name="Текст 10">
            <a:extLst>
              <a:ext uri="{FF2B5EF4-FFF2-40B4-BE49-F238E27FC236}">
                <a16:creationId xmlns:a16="http://schemas.microsoft.com/office/drawing/2014/main" id="{34C23C4D-3C16-4A17-BF8A-A9C4E2F013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22086" y="4916080"/>
            <a:ext cx="34211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id="{E0398655-42A6-4DBC-9542-9A8D10B44A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1FF7C44B-1689-4CA8-B0BC-0671EA1275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7D6105C8-7607-448C-9CD2-9CA33B49B4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0423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зор рыночных возможност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978E2C-0F13-417A-AD7A-E478D5C3BD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8382" y="422661"/>
            <a:ext cx="5200532" cy="720399"/>
          </a:xfrm>
          <a:prstGeom prst="rect">
            <a:avLst/>
          </a:prstGeom>
        </p:spPr>
        <p:txBody>
          <a:bodyPr rtlCol="0" anchor="ctr"/>
          <a:lstStyle>
            <a:lvl1pPr algn="l"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30892B14-4811-4781-A0D4-2D26A55DFF2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0003" y="1617548"/>
            <a:ext cx="876929" cy="720399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950B6E72-89BA-408A-B2C8-8424747605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0003" y="3180036"/>
            <a:ext cx="876930" cy="72040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1FCE449C-D340-41D2-BDD5-5A31068FC8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20003" y="4760985"/>
            <a:ext cx="876930" cy="72040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rtlCol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41E2BD66-8465-46D7-9283-569B4EE459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02977" y="1456753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13CFC961-1ED9-4817-9DB9-A1F1D0FD2A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02977" y="3031685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7E0D9B8E-402D-44A1-920E-4838543BD9F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102977" y="4612634"/>
            <a:ext cx="3365003" cy="1017102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5" name="Дата 3">
            <a:extLst>
              <a:ext uri="{FF2B5EF4-FFF2-40B4-BE49-F238E27FC236}">
                <a16:creationId xmlns:a16="http://schemas.microsoft.com/office/drawing/2014/main" id="{64607288-5296-4BAF-B405-7F1902FA0E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248018"/>
            <a:ext cx="2435528" cy="614850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vert="horz" lIns="274320" tIns="0" rIns="91440" bIns="45720" rtlCol="0" anchor="ctr"/>
          <a:lstStyle>
            <a:lvl1pPr algn="ct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 noProof="0"/>
              <a:t>20XX г.</a:t>
            </a:r>
          </a:p>
        </p:txBody>
      </p:sp>
      <p:sp>
        <p:nvSpPr>
          <p:cNvPr id="8" name="Рисунок 8">
            <a:extLst>
              <a:ext uri="{FF2B5EF4-FFF2-40B4-BE49-F238E27FC236}">
                <a16:creationId xmlns:a16="http://schemas.microsoft.com/office/drawing/2014/main" id="{61341B70-2018-4DBE-BB9A-D1F7A895F9B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84174" y="0"/>
            <a:ext cx="5807825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3" name="Нижний колонтитул 3">
            <a:extLst>
              <a:ext uri="{FF2B5EF4-FFF2-40B4-BE49-F238E27FC236}">
                <a16:creationId xmlns:a16="http://schemas.microsoft.com/office/drawing/2014/main" id="{83CCEE28-12C2-4138-9214-420B5A5BC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39762" y="6248018"/>
            <a:ext cx="7267426" cy="620868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tIns="0"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Номер слайда 5">
            <a:extLst>
              <a:ext uri="{FF2B5EF4-FFF2-40B4-BE49-F238E27FC236}">
                <a16:creationId xmlns:a16="http://schemas.microsoft.com/office/drawing/2014/main" id="{347ECA7D-7D2B-475F-874D-51236135A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07188" y="6248018"/>
            <a:ext cx="2495699" cy="620866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vert="horz" lIns="457200" tIns="0" rIns="91440" bIns="45720" rtlCol="0" anchor="ctr"/>
          <a:lstStyle>
            <a:lvl1pPr algn="ct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25327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 рыночных возможност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2198964-B829-4E4F-AAE7-4D7A404AB7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3057" y="698523"/>
            <a:ext cx="5715000" cy="46908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F7C80E83-E343-4BA5-ABB5-ACA84EEE62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81078" y="1853427"/>
            <a:ext cx="1252367" cy="86349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BA56986C-C9AC-44CD-9D32-24AA209F7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id="{61B45AB9-9A5F-4872-A322-AD3890A5BE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8200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id="{E5E3032E-6B86-4F42-95E1-7C7B130871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69646" y="1853426"/>
            <a:ext cx="1252367" cy="863491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C56EA384-B876-4E37-81CC-FF14C8064E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6428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7A136A37-A8C3-48F4-978F-3042B2451F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6428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2" name="Текст 10">
            <a:extLst>
              <a:ext uri="{FF2B5EF4-FFF2-40B4-BE49-F238E27FC236}">
                <a16:creationId xmlns:a16="http://schemas.microsoft.com/office/drawing/2014/main" id="{90D156C2-557C-45F2-B9BA-7CE533312A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58214" y="1853427"/>
            <a:ext cx="1252028" cy="863492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rtlCol="0" anchor="ctr"/>
          <a:lstStyle>
            <a:lvl1pPr marL="0" indent="0" algn="ctr">
              <a:buNone/>
              <a:defRPr sz="32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38E358D4-D1F9-4872-A079-98E1F6BD66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414657" y="2883704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0">
            <a:extLst>
              <a:ext uri="{FF2B5EF4-FFF2-40B4-BE49-F238E27FC236}">
                <a16:creationId xmlns:a16="http://schemas.microsoft.com/office/drawing/2014/main" id="{8D809314-142B-40CA-8424-37611F5E9C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4657" y="3253816"/>
            <a:ext cx="2939143" cy="469089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6" name="Рисунок 8">
            <a:extLst>
              <a:ext uri="{FF2B5EF4-FFF2-40B4-BE49-F238E27FC236}">
                <a16:creationId xmlns:a16="http://schemas.microsoft.com/office/drawing/2014/main" id="{3B652552-1A5B-4884-9BDF-1A266395934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4234542"/>
            <a:ext cx="12191999" cy="262345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6" name="Дата 3">
            <a:extLst>
              <a:ext uri="{FF2B5EF4-FFF2-40B4-BE49-F238E27FC236}">
                <a16:creationId xmlns:a16="http://schemas.microsoft.com/office/drawing/2014/main" id="{5C7A8808-3BA5-498D-8E57-CAB9DF0182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37" name="Нижний колонтитул 4">
            <a:extLst>
              <a:ext uri="{FF2B5EF4-FFF2-40B4-BE49-F238E27FC236}">
                <a16:creationId xmlns:a16="http://schemas.microsoft.com/office/drawing/2014/main" id="{742EE3D7-DACC-458E-82B0-EC87F8BAE8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Номер слайда 5">
            <a:extLst>
              <a:ext uri="{FF2B5EF4-FFF2-40B4-BE49-F238E27FC236}">
                <a16:creationId xmlns:a16="http://schemas.microsoft.com/office/drawing/2014/main" id="{8ED908E6-B839-44D9-AFFC-E5E5E592E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8222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ши конкурен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41225E-57F6-4605-A684-F9B30F1F66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9568" y="2450440"/>
            <a:ext cx="4143432" cy="548711"/>
          </a:xfrm>
          <a:prstGeom prst="rect">
            <a:avLst/>
          </a:prstGeom>
        </p:spPr>
        <p:txBody>
          <a:bodyPr rtlCol="0" anchor="b"/>
          <a:lstStyle>
            <a:lvl1pPr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7" name="Рисунок 8">
            <a:extLst>
              <a:ext uri="{FF2B5EF4-FFF2-40B4-BE49-F238E27FC236}">
                <a16:creationId xmlns:a16="http://schemas.microsoft.com/office/drawing/2014/main" id="{C93927AF-DF09-4CE5-8767-B2ECF0215B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37756" y="0"/>
            <a:ext cx="7354243" cy="286247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AE2342C8-E968-4F49-930C-F5C43F88F0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728" y="3365446"/>
            <a:ext cx="4953000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FE8D114B-8AAB-41D6-AFCF-750066A652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19728" y="3744950"/>
            <a:ext cx="4953000" cy="2046251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DCCC938D-0BC7-4BBB-BBF2-B830D9D0C1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00800" y="3365446"/>
            <a:ext cx="4953000" cy="426393"/>
          </a:xfrm>
          <a:prstGeom prst="rect">
            <a:avLst/>
          </a:prstGeom>
        </p:spPr>
        <p:txBody>
          <a:bodyPr rtlCol="0" anchor="b"/>
          <a:lstStyle>
            <a:lvl1pPr marL="0" indent="0" algn="l">
              <a:buNone/>
              <a:defRPr sz="1800" b="1" cap="all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796405D2-E28F-41EC-844E-034C5D70725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00800" y="3744950"/>
            <a:ext cx="4953000" cy="2046251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id="{8751D887-2419-4911-A7CC-9B5A598D71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B8B214E0-C574-4CE5-8FF0-E0F965A4A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6C033920-FB08-49F3-8A75-14E68EF78D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519510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ши конкуренты, версия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Графический объект 48">
            <a:extLst>
              <a:ext uri="{FF2B5EF4-FFF2-40B4-BE49-F238E27FC236}">
                <a16:creationId xmlns:a16="http://schemas.microsoft.com/office/drawing/2014/main" id="{CC3C8467-268E-4ABA-B4F5-0808AFBB27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6237133"/>
            <a:ext cx="12191999" cy="620867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D69FF8FD-CDD1-4BEE-8DB9-0CD4BDE983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335793" y="766762"/>
            <a:ext cx="0" cy="490390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09F1257F-A86F-48F4-BFFA-9BFB4355E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7334351" y="757238"/>
            <a:ext cx="0" cy="4903903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FFD01FCA-DF30-466C-9EAE-B0A13CF25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831167" y="4486275"/>
            <a:ext cx="622236" cy="622236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6F9F0CF-5966-47C2-9A41-0CD85E85D2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64642" y="4047275"/>
            <a:ext cx="622236" cy="622236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2EFF630-FDAA-46A7-8CEE-21CAB6BC2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29331" y="2163148"/>
            <a:ext cx="622236" cy="622236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383BA8C-6DBE-4569-B07B-9FB55F80D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59108" y="3573553"/>
            <a:ext cx="622236" cy="622236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1108DE16-ABA8-4BC8-93C4-F8A521C8A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795826" y="4201049"/>
            <a:ext cx="622236" cy="622236"/>
          </a:xfrm>
          <a:prstGeom prst="rect">
            <a:avLst/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E93C062E-DD5E-49BC-A10D-F70C1931F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62756" y="1603981"/>
            <a:ext cx="2057805" cy="767123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799781-E0A0-4C4E-A069-37290BED8F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0427" y="571145"/>
            <a:ext cx="5355570" cy="438144"/>
          </a:xfrm>
          <a:prstGeom prst="rect">
            <a:avLst/>
          </a:prstGeom>
        </p:spPr>
        <p:txBody>
          <a:bodyPr rtlCol="0"/>
          <a:lstStyle>
            <a:lvl1pPr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38" name="Текст 10">
            <a:extLst>
              <a:ext uri="{FF2B5EF4-FFF2-40B4-BE49-F238E27FC236}">
                <a16:creationId xmlns:a16="http://schemas.microsoft.com/office/drawing/2014/main" id="{5D896357-F0C4-4728-BE54-A809E6E3100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63262" y="311795"/>
            <a:ext cx="1706966" cy="426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400" b="1" cap="all" spc="1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42" name="Текст 10">
            <a:extLst>
              <a:ext uri="{FF2B5EF4-FFF2-40B4-BE49-F238E27FC236}">
                <a16:creationId xmlns:a16="http://schemas.microsoft.com/office/drawing/2014/main" id="{CB13D4EF-593A-4D3C-9712-515EE5A358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26762" y="1774346"/>
            <a:ext cx="1929792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2000" b="1" cap="all" spc="100" baseline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47" name="Текст 10">
            <a:extLst>
              <a:ext uri="{FF2B5EF4-FFF2-40B4-BE49-F238E27FC236}">
                <a16:creationId xmlns:a16="http://schemas.microsoft.com/office/drawing/2014/main" id="{449D2BE7-8177-406D-94BB-001D561B5A8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83673" y="2261070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0" name="Текст 10">
            <a:extLst>
              <a:ext uri="{FF2B5EF4-FFF2-40B4-BE49-F238E27FC236}">
                <a16:creationId xmlns:a16="http://schemas.microsoft.com/office/drawing/2014/main" id="{FD164278-C8C4-4514-8B3E-9505CB6747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149242" y="3061800"/>
            <a:ext cx="1706966" cy="426393"/>
          </a:xfrm>
          <a:prstGeom prst="rect">
            <a:avLst/>
          </a:prstGeom>
        </p:spPr>
        <p:txBody>
          <a:bodyPr rtlCol="0" anchor="t"/>
          <a:lstStyle>
            <a:lvl1pPr marL="0" indent="0" algn="r">
              <a:buNone/>
              <a:defRPr sz="1400" b="1" cap="all" spc="1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41" name="Текст 10">
            <a:extLst>
              <a:ext uri="{FF2B5EF4-FFF2-40B4-BE49-F238E27FC236}">
                <a16:creationId xmlns:a16="http://schemas.microsoft.com/office/drawing/2014/main" id="{45FF02C4-FA25-4AE4-B4EF-D106CDD0FE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95826" y="3061800"/>
            <a:ext cx="1706966" cy="426393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buNone/>
              <a:defRPr sz="1400" b="1" cap="all" spc="1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45" name="Текст 10">
            <a:extLst>
              <a:ext uri="{FF2B5EF4-FFF2-40B4-BE49-F238E27FC236}">
                <a16:creationId xmlns:a16="http://schemas.microsoft.com/office/drawing/2014/main" id="{2EA0BE42-73C1-43D0-9520-94265CBEE4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13450" y="3671475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b="1" cap="all" spc="1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3" name="Текст 10">
            <a:extLst>
              <a:ext uri="{FF2B5EF4-FFF2-40B4-BE49-F238E27FC236}">
                <a16:creationId xmlns:a16="http://schemas.microsoft.com/office/drawing/2014/main" id="{4E23821A-CE37-4CA8-82BC-5731CBD7BC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18984" y="4145197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b="1" cap="all" spc="100" baseline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4" name="Текст 10">
            <a:extLst>
              <a:ext uri="{FF2B5EF4-FFF2-40B4-BE49-F238E27FC236}">
                <a16:creationId xmlns:a16="http://schemas.microsoft.com/office/drawing/2014/main" id="{83ED92E9-F268-4C1E-9440-F605C9EBD5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85509" y="4584197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b="1" cap="all" spc="1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46" name="Текст 10">
            <a:extLst>
              <a:ext uri="{FF2B5EF4-FFF2-40B4-BE49-F238E27FC236}">
                <a16:creationId xmlns:a16="http://schemas.microsoft.com/office/drawing/2014/main" id="{B29F508B-CAFE-4871-8267-E5406A4D6C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50168" y="4298971"/>
            <a:ext cx="913553" cy="426393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1600" b="1" cap="all" spc="100" baseline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9" name="Текст 10">
            <a:extLst>
              <a:ext uri="{FF2B5EF4-FFF2-40B4-BE49-F238E27FC236}">
                <a16:creationId xmlns:a16="http://schemas.microsoft.com/office/drawing/2014/main" id="{C40D7D1C-3379-42CE-B3D7-A585CDECBD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63261" y="5683895"/>
            <a:ext cx="1706966" cy="426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b="1" cap="all" spc="100" baseline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5129BD8-DBDF-484C-89DD-80EDD7B827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CF621E8-9FBF-4DC8-AA1D-234C0A47D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C1D5819-A04D-4AB0-A144-E7BBA3400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160847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ратегия развит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8B3D21-9143-4E6D-87CD-82F00F7DC6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7314" y="627486"/>
            <a:ext cx="5268686" cy="568896"/>
          </a:xfrm>
          <a:prstGeom prst="rect">
            <a:avLst/>
          </a:prstGeom>
        </p:spPr>
        <p:txBody>
          <a:bodyPr rtlCol="0" anchor="ctr"/>
          <a:lstStyle>
            <a:lvl1pPr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235C24E7-D67D-40AA-B6B1-AE47659E18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20438" y="1011439"/>
            <a:ext cx="4989233" cy="568896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buNone/>
              <a:defRPr sz="2000" cap="none" spc="10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A756E9B8-BA57-4251-A0E6-DDADC29D95B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0666" y="2044485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2000" b="1" cap="all" spc="2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C0B962B5-0EC7-48EC-A687-C206A69C56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27695" y="2044485"/>
            <a:ext cx="3081975" cy="112123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id="{1314A100-8075-4D1D-995C-34F5838D58F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20666" y="3428263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2000" b="1" cap="all" spc="2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3" name="Текст 14">
            <a:extLst>
              <a:ext uri="{FF2B5EF4-FFF2-40B4-BE49-F238E27FC236}">
                <a16:creationId xmlns:a16="http://schemas.microsoft.com/office/drawing/2014/main" id="{9C946523-4B92-4003-B43C-B01D972454F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27695" y="3428263"/>
            <a:ext cx="3081975" cy="112123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F9BEEAAD-CC7F-427D-BCFF-1BBA5023ABE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20666" y="4812041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rtlCol="0" anchor="ctr"/>
          <a:lstStyle>
            <a:lvl1pPr marL="0" indent="0" algn="ctr">
              <a:lnSpc>
                <a:spcPct val="100000"/>
              </a:lnSpc>
              <a:buNone/>
              <a:defRPr sz="2000" b="1" cap="all" spc="2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Щелкните, чтобы добавить имя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B6693A35-4411-4FE2-82FD-5D30D8D62AF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727695" y="4812041"/>
            <a:ext cx="3081975" cy="112123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7" name="Дата 3">
            <a:extLst>
              <a:ext uri="{FF2B5EF4-FFF2-40B4-BE49-F238E27FC236}">
                <a16:creationId xmlns:a16="http://schemas.microsoft.com/office/drawing/2014/main" id="{B658EBA7-4275-488A-B86F-67B70609FC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5906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  <a:effectLst/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27" name="Нижний колонтитул 4">
            <a:extLst>
              <a:ext uri="{FF2B5EF4-FFF2-40B4-BE49-F238E27FC236}">
                <a16:creationId xmlns:a16="http://schemas.microsoft.com/office/drawing/2014/main" id="{A59824DA-522A-4135-800A-60F504928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исунок 8">
            <a:extLst>
              <a:ext uri="{FF2B5EF4-FFF2-40B4-BE49-F238E27FC236}">
                <a16:creationId xmlns:a16="http://schemas.microsoft.com/office/drawing/2014/main" id="{93D3F372-68E2-486A-A105-748C2BB245A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683831" y="0"/>
            <a:ext cx="5508168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28" name="Номер слайда 5">
            <a:extLst>
              <a:ext uri="{FF2B5EF4-FFF2-40B4-BE49-F238E27FC236}">
                <a16:creationId xmlns:a16="http://schemas.microsoft.com/office/drawing/2014/main" id="{8D667147-015B-4B04-886E-3451355DC7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71206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спектив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B09C70A-0F34-4BEB-BABD-659A58DC4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8F6663C8-5425-48D7-9E9D-F2B794222F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600" y="599301"/>
            <a:ext cx="4114800" cy="60796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заголовок</a:t>
            </a:r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id="{781F399C-8EA8-402F-B2A4-828B062584C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62186" y="1011441"/>
            <a:ext cx="3467628" cy="56889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cap="none" spc="10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35" name="Текст 10">
            <a:extLst>
              <a:ext uri="{FF2B5EF4-FFF2-40B4-BE49-F238E27FC236}">
                <a16:creationId xmlns:a16="http://schemas.microsoft.com/office/drawing/2014/main" id="{07DF62A2-2B04-4192-9858-1F4C30EFDA5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10838" y="2564313"/>
            <a:ext cx="4750631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800" b="1" cap="none" spc="2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910CB016-EEF8-4992-8F92-8FE3375CEB0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739877" y="2564313"/>
            <a:ext cx="3532840" cy="448769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 sz="1800" b="1" cap="none" spc="2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Заголовок слайда</a:t>
            </a:r>
          </a:p>
        </p:txBody>
      </p:sp>
      <p:sp>
        <p:nvSpPr>
          <p:cNvPr id="30" name="Объект 29">
            <a:extLst>
              <a:ext uri="{FF2B5EF4-FFF2-40B4-BE49-F238E27FC236}">
                <a16:creationId xmlns:a16="http://schemas.microsoft.com/office/drawing/2014/main" id="{E7176063-74EF-4FC1-A687-2F5900412F55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911225" y="3187700"/>
            <a:ext cx="4749800" cy="2771775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400" cap="all" baseline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37" name="Объект 29">
            <a:extLst>
              <a:ext uri="{FF2B5EF4-FFF2-40B4-BE49-F238E27FC236}">
                <a16:creationId xmlns:a16="http://schemas.microsoft.com/office/drawing/2014/main" id="{1958214F-5F3C-4FBF-9DBD-97579EF4CF4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7028164" y="3107442"/>
            <a:ext cx="4252612" cy="2882900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400" cap="all" baseline="0">
                <a:latin typeface="Arial" panose="020B06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9058ECB-2935-45B1-80F1-ED38302C27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8FC42CC-A62B-40E8-907A-F15D7C216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3E0735-85DE-48C3-8FE9-0754F9ABD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8116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ухлетний план действ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A378E50-94EF-4230-91B3-4CDA4804D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749477" y="4411918"/>
            <a:ext cx="7895340" cy="344415"/>
            <a:chOff x="2749477" y="4411918"/>
            <a:chExt cx="7895340" cy="344415"/>
          </a:xfrm>
        </p:grpSpPr>
        <p:cxnSp>
          <p:nvCxnSpPr>
            <p:cNvPr id="102" name="Прямая соединительная линия 101">
              <a:extLst>
                <a:ext uri="{FF2B5EF4-FFF2-40B4-BE49-F238E27FC236}">
                  <a16:creationId xmlns:a16="http://schemas.microsoft.com/office/drawing/2014/main" id="{3FDF687F-1594-4839-AA46-5DACB2E04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49477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Прямая соединительная линия 102">
              <a:extLst>
                <a:ext uri="{FF2B5EF4-FFF2-40B4-BE49-F238E27FC236}">
                  <a16:creationId xmlns:a16="http://schemas.microsoft.com/office/drawing/2014/main" id="{EAD917A9-665D-46F4-8911-E2881838B6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668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Прямая соединительная линия 103">
              <a:extLst>
                <a:ext uri="{FF2B5EF4-FFF2-40B4-BE49-F238E27FC236}">
                  <a16:creationId xmlns:a16="http://schemas.microsoft.com/office/drawing/2014/main" id="{37D52265-C77D-45A6-96A5-2656848A3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43557" y="441191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4075B284-B3F9-49E3-A5BC-FBFD2C706C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750737" y="2675138"/>
            <a:ext cx="6313957" cy="344415"/>
            <a:chOff x="2750737" y="2675138"/>
            <a:chExt cx="6313957" cy="344415"/>
          </a:xfrm>
        </p:grpSpPr>
        <p:cxnSp>
          <p:nvCxnSpPr>
            <p:cNvPr id="148" name="Прямая соединительная линия 147">
              <a:extLst>
                <a:ext uri="{FF2B5EF4-FFF2-40B4-BE49-F238E27FC236}">
                  <a16:creationId xmlns:a16="http://schemas.microsoft.com/office/drawing/2014/main" id="{1D75FFD8-965E-47C7-B05F-A941B5164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2750737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Прямая соединительная линия 149">
              <a:extLst>
                <a:ext uri="{FF2B5EF4-FFF2-40B4-BE49-F238E27FC236}">
                  <a16:creationId xmlns:a16="http://schemas.microsoft.com/office/drawing/2014/main" id="{ABDDFF1A-AABD-4DA5-9811-02C4149132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116887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Прямая соединительная линия 151">
              <a:extLst>
                <a:ext uri="{FF2B5EF4-FFF2-40B4-BE49-F238E27FC236}">
                  <a16:creationId xmlns:a16="http://schemas.microsoft.com/office/drawing/2014/main" id="{7862A0FB-DDED-42C5-B28D-D466080F4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063434" y="2675138"/>
              <a:ext cx="1260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CD073CE-AA33-40C2-9636-3F5C23605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92241" y="693422"/>
            <a:ext cx="3607518" cy="633402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58" name="Текст 14">
            <a:extLst>
              <a:ext uri="{FF2B5EF4-FFF2-40B4-BE49-F238E27FC236}">
                <a16:creationId xmlns:a16="http://schemas.microsoft.com/office/drawing/2014/main" id="{FC053B39-4BE6-44B3-8D93-ED230B1611A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029367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9" name="Текст 14">
            <a:extLst>
              <a:ext uri="{FF2B5EF4-FFF2-40B4-BE49-F238E27FC236}">
                <a16:creationId xmlns:a16="http://schemas.microsoft.com/office/drawing/2014/main" id="{95F74BD3-C751-4644-9E0D-36D890A69E6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397612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60" name="Текст 14">
            <a:extLst>
              <a:ext uri="{FF2B5EF4-FFF2-40B4-BE49-F238E27FC236}">
                <a16:creationId xmlns:a16="http://schemas.microsoft.com/office/drawing/2014/main" id="{3D5CF2BE-8C0B-408F-AEEB-45E3B588305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344687" y="2200550"/>
            <a:ext cx="1440088" cy="469597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6" name="Текст 14">
            <a:extLst>
              <a:ext uri="{FF2B5EF4-FFF2-40B4-BE49-F238E27FC236}">
                <a16:creationId xmlns:a16="http://schemas.microsoft.com/office/drawing/2014/main" id="{4A07D9B0-4F06-4D69-B211-37FC634E508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96804" y="2739533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b="1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год</a:t>
            </a:r>
          </a:p>
        </p:txBody>
      </p:sp>
      <p:sp>
        <p:nvSpPr>
          <p:cNvPr id="20" name="Текст 14">
            <a:extLst>
              <a:ext uri="{FF2B5EF4-FFF2-40B4-BE49-F238E27FC236}">
                <a16:creationId xmlns:a16="http://schemas.microsoft.com/office/drawing/2014/main" id="{E36FDE7A-7F96-4A7E-AB4F-DBCEFD81C3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1234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C3C9C771-CEBA-46FF-9941-0F82E4028C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50176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2" name="Текст 14">
            <a:extLst>
              <a:ext uri="{FF2B5EF4-FFF2-40B4-BE49-F238E27FC236}">
                <a16:creationId xmlns:a16="http://schemas.microsoft.com/office/drawing/2014/main" id="{945F6154-355B-4195-8155-1E8C079CDE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17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3" name="Текст 14">
            <a:extLst>
              <a:ext uri="{FF2B5EF4-FFF2-40B4-BE49-F238E27FC236}">
                <a16:creationId xmlns:a16="http://schemas.microsoft.com/office/drawing/2014/main" id="{B8E228D5-C0F1-4215-8880-B28856B6F7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08059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4">
            <a:extLst>
              <a:ext uri="{FF2B5EF4-FFF2-40B4-BE49-F238E27FC236}">
                <a16:creationId xmlns:a16="http://schemas.microsoft.com/office/drawing/2014/main" id="{5568E40A-0330-4C80-9F64-FB6C4B7CC1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10807" y="3170170"/>
            <a:ext cx="61531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5" name="Текст 14">
            <a:extLst>
              <a:ext uri="{FF2B5EF4-FFF2-40B4-BE49-F238E27FC236}">
                <a16:creationId xmlns:a16="http://schemas.microsoft.com/office/drawing/2014/main" id="{EC8A3FD2-F6F6-40A0-89E1-7769CBB8D4B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65942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6" name="Текст 14">
            <a:extLst>
              <a:ext uri="{FF2B5EF4-FFF2-40B4-BE49-F238E27FC236}">
                <a16:creationId xmlns:a16="http://schemas.microsoft.com/office/drawing/2014/main" id="{A882D901-8E7C-431B-B6E9-14C8BD5B22C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4883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7" name="Текст 14">
            <a:extLst>
              <a:ext uri="{FF2B5EF4-FFF2-40B4-BE49-F238E27FC236}">
                <a16:creationId xmlns:a16="http://schemas.microsoft.com/office/drawing/2014/main" id="{2051E2EF-F729-4B79-8CD4-C0D60EE9AD0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23825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4">
            <a:extLst>
              <a:ext uri="{FF2B5EF4-FFF2-40B4-BE49-F238E27FC236}">
                <a16:creationId xmlns:a16="http://schemas.microsoft.com/office/drawing/2014/main" id="{A8A6BF26-67C7-4AFD-82B4-5F8831E627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2766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9" name="Текст 14">
            <a:extLst>
              <a:ext uri="{FF2B5EF4-FFF2-40B4-BE49-F238E27FC236}">
                <a16:creationId xmlns:a16="http://schemas.microsoft.com/office/drawing/2014/main" id="{9D579002-8C14-4A35-90BB-43E508420D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817081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0" name="Текст 14">
            <a:extLst>
              <a:ext uri="{FF2B5EF4-FFF2-40B4-BE49-F238E27FC236}">
                <a16:creationId xmlns:a16="http://schemas.microsoft.com/office/drawing/2014/main" id="{AA2D386B-15E3-4543-8D79-5B890CB60E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606496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1" name="Текст 14">
            <a:extLst>
              <a:ext uri="{FF2B5EF4-FFF2-40B4-BE49-F238E27FC236}">
                <a16:creationId xmlns:a16="http://schemas.microsoft.com/office/drawing/2014/main" id="{D1BBCCCB-0A70-4CE2-AC23-DC53C20096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395907" y="3170170"/>
            <a:ext cx="495300" cy="652276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61" name="Текст 14">
            <a:extLst>
              <a:ext uri="{FF2B5EF4-FFF2-40B4-BE49-F238E27FC236}">
                <a16:creationId xmlns:a16="http://schemas.microsoft.com/office/drawing/2014/main" id="{83DD38EA-382F-4255-927F-5F23153D51A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02936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62" name="Текст 14">
            <a:extLst>
              <a:ext uri="{FF2B5EF4-FFF2-40B4-BE49-F238E27FC236}">
                <a16:creationId xmlns:a16="http://schemas.microsoft.com/office/drawing/2014/main" id="{DDBB317C-ECEA-48F8-B070-51A7C7B4CDB2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976442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63" name="Текст 14">
            <a:extLst>
              <a:ext uri="{FF2B5EF4-FFF2-40B4-BE49-F238E27FC236}">
                <a16:creationId xmlns:a16="http://schemas.microsoft.com/office/drawing/2014/main" id="{5C19CD78-318A-4E21-9027-254A8711F4C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923517" y="4003137"/>
            <a:ext cx="1440088" cy="408780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57" name="Текст 14">
            <a:extLst>
              <a:ext uri="{FF2B5EF4-FFF2-40B4-BE49-F238E27FC236}">
                <a16:creationId xmlns:a16="http://schemas.microsoft.com/office/drawing/2014/main" id="{A437805B-FB40-4996-AD55-1BF1A2D64F0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6804" y="4437609"/>
            <a:ext cx="1021001" cy="501726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 sz="2000" b="1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год</a:t>
            </a:r>
          </a:p>
        </p:txBody>
      </p:sp>
      <p:sp>
        <p:nvSpPr>
          <p:cNvPr id="32" name="Текст 14">
            <a:extLst>
              <a:ext uri="{FF2B5EF4-FFF2-40B4-BE49-F238E27FC236}">
                <a16:creationId xmlns:a16="http://schemas.microsoft.com/office/drawing/2014/main" id="{40A55730-770B-4851-B7C1-A3AE260339E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71234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4">
            <a:extLst>
              <a:ext uri="{FF2B5EF4-FFF2-40B4-BE49-F238E27FC236}">
                <a16:creationId xmlns:a16="http://schemas.microsoft.com/office/drawing/2014/main" id="{32F5F67C-8450-4CC2-984C-18CEA2A424F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50176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4" name="Текст 14">
            <a:extLst>
              <a:ext uri="{FF2B5EF4-FFF2-40B4-BE49-F238E27FC236}">
                <a16:creationId xmlns:a16="http://schemas.microsoft.com/office/drawing/2014/main" id="{205940B1-D0A7-4FA0-8075-1DD875262A2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9117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5" name="Текст 14">
            <a:extLst>
              <a:ext uri="{FF2B5EF4-FFF2-40B4-BE49-F238E27FC236}">
                <a16:creationId xmlns:a16="http://schemas.microsoft.com/office/drawing/2014/main" id="{FF257E24-EF53-4359-8CF5-CC42A8F661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08059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6" name="Текст 14">
            <a:extLst>
              <a:ext uri="{FF2B5EF4-FFF2-40B4-BE49-F238E27FC236}">
                <a16:creationId xmlns:a16="http://schemas.microsoft.com/office/drawing/2014/main" id="{5A2166B8-0F7E-45E9-970E-79F921472A3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810807" y="4871997"/>
            <a:ext cx="61531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7" name="Текст 14">
            <a:extLst>
              <a:ext uri="{FF2B5EF4-FFF2-40B4-BE49-F238E27FC236}">
                <a16:creationId xmlns:a16="http://schemas.microsoft.com/office/drawing/2014/main" id="{FF45DCBF-40C1-4B85-9196-4C0237FA8C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65942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8" name="Текст 14">
            <a:extLst>
              <a:ext uri="{FF2B5EF4-FFF2-40B4-BE49-F238E27FC236}">
                <a16:creationId xmlns:a16="http://schemas.microsoft.com/office/drawing/2014/main" id="{E0182695-A664-4408-ACB6-D9273831D56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44883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9" name="Текст 14">
            <a:extLst>
              <a:ext uri="{FF2B5EF4-FFF2-40B4-BE49-F238E27FC236}">
                <a16:creationId xmlns:a16="http://schemas.microsoft.com/office/drawing/2014/main" id="{2928531F-4FEC-4B06-9428-27244D33B93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3825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0" name="Текст 14">
            <a:extLst>
              <a:ext uri="{FF2B5EF4-FFF2-40B4-BE49-F238E27FC236}">
                <a16:creationId xmlns:a16="http://schemas.microsoft.com/office/drawing/2014/main" id="{E678C8DB-AF28-4A99-B976-36F54BA279C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2766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1" name="Текст 14">
            <a:extLst>
              <a:ext uri="{FF2B5EF4-FFF2-40B4-BE49-F238E27FC236}">
                <a16:creationId xmlns:a16="http://schemas.microsoft.com/office/drawing/2014/main" id="{FB1CBFC6-0E9C-4ECA-A915-798C00479D6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817081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2" name="Текст 14">
            <a:extLst>
              <a:ext uri="{FF2B5EF4-FFF2-40B4-BE49-F238E27FC236}">
                <a16:creationId xmlns:a16="http://schemas.microsoft.com/office/drawing/2014/main" id="{B4EC71CB-AE6D-46A0-87B4-6E2BD6A1CF6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06496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3" name="Текст 14">
            <a:extLst>
              <a:ext uri="{FF2B5EF4-FFF2-40B4-BE49-F238E27FC236}">
                <a16:creationId xmlns:a16="http://schemas.microsoft.com/office/drawing/2014/main" id="{16A1EE39-3790-4721-9E09-19024F590A9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395907" y="4871997"/>
            <a:ext cx="495300" cy="652272"/>
          </a:xfrm>
          <a:prstGeom prst="rect">
            <a:avLst/>
          </a:prstGeom>
        </p:spPr>
        <p:txBody>
          <a:bodyPr rtlCol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D4F8B141-9EE2-47E7-AF2A-94CECF907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47081" y="4694680"/>
            <a:ext cx="8510121" cy="0"/>
            <a:chOff x="1504814" y="2488864"/>
            <a:chExt cx="8510121" cy="0"/>
          </a:xfrm>
        </p:grpSpPr>
        <p:cxnSp>
          <p:nvCxnSpPr>
            <p:cNvPr id="45" name="Прямая соединительная линия 44">
              <a:extLst>
                <a:ext uri="{FF2B5EF4-FFF2-40B4-BE49-F238E27FC236}">
                  <a16:creationId xmlns:a16="http://schemas.microsoft.com/office/drawing/2014/main" id="{0D73D561-653C-420E-BC66-5DA51DD36C8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id="{D3729D46-C590-474A-BF51-5B9D4359EB7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>
              <a:extLst>
                <a:ext uri="{FF2B5EF4-FFF2-40B4-BE49-F238E27FC236}">
                  <a16:creationId xmlns:a16="http://schemas.microsoft.com/office/drawing/2014/main" id="{148D21A3-16A8-4ECB-832A-29159F1D20E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>
              <a:extLst>
                <a:ext uri="{FF2B5EF4-FFF2-40B4-BE49-F238E27FC236}">
                  <a16:creationId xmlns:a16="http://schemas.microsoft.com/office/drawing/2014/main" id="{DB217E3B-A68A-4BBD-889D-C078F6616CB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>
              <a:extLst>
                <a:ext uri="{FF2B5EF4-FFF2-40B4-BE49-F238E27FC236}">
                  <a16:creationId xmlns:a16="http://schemas.microsoft.com/office/drawing/2014/main" id="{3AC64796-B68D-4AE1-A16E-54663926A7F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>
              <a:extLst>
                <a:ext uri="{FF2B5EF4-FFF2-40B4-BE49-F238E27FC236}">
                  <a16:creationId xmlns:a16="http://schemas.microsoft.com/office/drawing/2014/main" id="{869D787A-5A6E-4ADB-BAAA-FC5EF3EF1BE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>
              <a:extLst>
                <a:ext uri="{FF2B5EF4-FFF2-40B4-BE49-F238E27FC236}">
                  <a16:creationId xmlns:a16="http://schemas.microsoft.com/office/drawing/2014/main" id="{1E371F89-9862-4F45-9CA4-A53BF2C3F72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>
              <a:extLst>
                <a:ext uri="{FF2B5EF4-FFF2-40B4-BE49-F238E27FC236}">
                  <a16:creationId xmlns:a16="http://schemas.microsoft.com/office/drawing/2014/main" id="{819AC00F-FB14-4E51-ABB2-C72FB6C0A0F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>
              <a:extLst>
                <a:ext uri="{FF2B5EF4-FFF2-40B4-BE49-F238E27FC236}">
                  <a16:creationId xmlns:a16="http://schemas.microsoft.com/office/drawing/2014/main" id="{E083D041-D6E2-4DFF-A37E-21E03F46AF94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E4589E1D-9976-4550-917F-D88195CDCE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>
              <a:extLst>
                <a:ext uri="{FF2B5EF4-FFF2-40B4-BE49-F238E27FC236}">
                  <a16:creationId xmlns:a16="http://schemas.microsoft.com/office/drawing/2014/main" id="{1065CC16-DED3-4048-8705-CA87554422D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Группа 132">
            <a:extLst>
              <a:ext uri="{FF2B5EF4-FFF2-40B4-BE49-F238E27FC236}">
                <a16:creationId xmlns:a16="http://schemas.microsoft.com/office/drawing/2014/main" id="{4EDC1B45-4090-4B45-80FB-8DF542E67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72910" y="4599626"/>
            <a:ext cx="8858463" cy="174171"/>
            <a:chOff x="1835966" y="4162015"/>
            <a:chExt cx="8858463" cy="174171"/>
          </a:xfrm>
        </p:grpSpPr>
        <p:sp>
          <p:nvSpPr>
            <p:cNvPr id="90" name="Oval 234">
              <a:extLst>
                <a:ext uri="{FF2B5EF4-FFF2-40B4-BE49-F238E27FC236}">
                  <a16:creationId xmlns:a16="http://schemas.microsoft.com/office/drawing/2014/main" id="{1EFAF30E-1CB4-4DCC-B1A8-30450AECD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91" name="Oval 236">
              <a:extLst>
                <a:ext uri="{FF2B5EF4-FFF2-40B4-BE49-F238E27FC236}">
                  <a16:creationId xmlns:a16="http://schemas.microsoft.com/office/drawing/2014/main" id="{A53911EE-BFCB-48ED-9821-C8FD044984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92" name="Oval 238">
              <a:extLst>
                <a:ext uri="{FF2B5EF4-FFF2-40B4-BE49-F238E27FC236}">
                  <a16:creationId xmlns:a16="http://schemas.microsoft.com/office/drawing/2014/main" id="{AE84E691-02AF-4C42-B3B7-EE46E825C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93" name="Oval 240">
              <a:extLst>
                <a:ext uri="{FF2B5EF4-FFF2-40B4-BE49-F238E27FC236}">
                  <a16:creationId xmlns:a16="http://schemas.microsoft.com/office/drawing/2014/main" id="{EB9041A9-2967-41AF-BE0A-A7476B97B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94" name="Oval 242">
              <a:extLst>
                <a:ext uri="{FF2B5EF4-FFF2-40B4-BE49-F238E27FC236}">
                  <a16:creationId xmlns:a16="http://schemas.microsoft.com/office/drawing/2014/main" id="{2B7F05AE-8C2E-43EB-BBA0-897D173AF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95" name="Oval 244">
              <a:extLst>
                <a:ext uri="{FF2B5EF4-FFF2-40B4-BE49-F238E27FC236}">
                  <a16:creationId xmlns:a16="http://schemas.microsoft.com/office/drawing/2014/main" id="{4248E8A5-3D01-49ED-BEC6-0D27C4C50B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96" name="Oval 246">
              <a:extLst>
                <a:ext uri="{FF2B5EF4-FFF2-40B4-BE49-F238E27FC236}">
                  <a16:creationId xmlns:a16="http://schemas.microsoft.com/office/drawing/2014/main" id="{A50B1FA2-FFAB-4A04-8C04-CF6BC1BCDC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97" name="Oval 248">
              <a:extLst>
                <a:ext uri="{FF2B5EF4-FFF2-40B4-BE49-F238E27FC236}">
                  <a16:creationId xmlns:a16="http://schemas.microsoft.com/office/drawing/2014/main" id="{B70F9284-E3A9-4E8C-9C28-93D985513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98" name="Oval 250">
              <a:extLst>
                <a:ext uri="{FF2B5EF4-FFF2-40B4-BE49-F238E27FC236}">
                  <a16:creationId xmlns:a16="http://schemas.microsoft.com/office/drawing/2014/main" id="{494AA308-491E-44AE-A81D-E62D362FC4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99" name="Oval 252">
              <a:extLst>
                <a:ext uri="{FF2B5EF4-FFF2-40B4-BE49-F238E27FC236}">
                  <a16:creationId xmlns:a16="http://schemas.microsoft.com/office/drawing/2014/main" id="{03B58A61-0691-4D1F-9A25-7CCB12DA91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00" name="Oval 254">
              <a:extLst>
                <a:ext uri="{FF2B5EF4-FFF2-40B4-BE49-F238E27FC236}">
                  <a16:creationId xmlns:a16="http://schemas.microsoft.com/office/drawing/2014/main" id="{57F5DE50-7369-4681-A8F6-5E935A5178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01" name="Oval 256">
              <a:extLst>
                <a:ext uri="{FF2B5EF4-FFF2-40B4-BE49-F238E27FC236}">
                  <a16:creationId xmlns:a16="http://schemas.microsoft.com/office/drawing/2014/main" id="{4C666F7C-EBDE-456E-B607-1E0FA6924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</p:grpSp>
      <p:grpSp>
        <p:nvGrpSpPr>
          <p:cNvPr id="105" name="Группа 104">
            <a:extLst>
              <a:ext uri="{FF2B5EF4-FFF2-40B4-BE49-F238E27FC236}">
                <a16:creationId xmlns:a16="http://schemas.microsoft.com/office/drawing/2014/main" id="{FFFF66A7-062A-4A45-8A10-A8F847AF1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049387" y="2999128"/>
            <a:ext cx="8510121" cy="0"/>
            <a:chOff x="1504814" y="2488864"/>
            <a:chExt cx="8510121" cy="0"/>
          </a:xfrm>
        </p:grpSpPr>
        <p:cxnSp>
          <p:nvCxnSpPr>
            <p:cNvPr id="106" name="Прямая соединительная линия 105">
              <a:extLst>
                <a:ext uri="{FF2B5EF4-FFF2-40B4-BE49-F238E27FC236}">
                  <a16:creationId xmlns:a16="http://schemas.microsoft.com/office/drawing/2014/main" id="{A2090933-BFE5-4598-998F-C2857039426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Прямая соединительная линия 106">
              <a:extLst>
                <a:ext uri="{FF2B5EF4-FFF2-40B4-BE49-F238E27FC236}">
                  <a16:creationId xmlns:a16="http://schemas.microsoft.com/office/drawing/2014/main" id="{C7E50B9E-AD14-448E-B2DF-ED1D0F49086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137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Прямая соединительная линия 107">
              <a:extLst>
                <a:ext uri="{FF2B5EF4-FFF2-40B4-BE49-F238E27FC236}">
                  <a16:creationId xmlns:a16="http://schemas.microsoft.com/office/drawing/2014/main" id="{1F782020-9AE0-4B20-ACD4-057C60173A6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377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Прямая соединительная линия 108">
              <a:extLst>
                <a:ext uri="{FF2B5EF4-FFF2-40B4-BE49-F238E27FC236}">
                  <a16:creationId xmlns:a16="http://schemas.microsoft.com/office/drawing/2014/main" id="{DE1A502D-7651-4CBE-81DE-FF4F102DAA7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8009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Прямая соединительная линия 109">
              <a:extLst>
                <a:ext uri="{FF2B5EF4-FFF2-40B4-BE49-F238E27FC236}">
                  <a16:creationId xmlns:a16="http://schemas.microsoft.com/office/drawing/2014/main" id="{D4C29AAF-4E83-44DA-A084-3FF3C70F61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96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Прямая соединительная линия 110">
              <a:extLst>
                <a:ext uri="{FF2B5EF4-FFF2-40B4-BE49-F238E27FC236}">
                  <a16:creationId xmlns:a16="http://schemas.microsoft.com/office/drawing/2014/main" id="{AC5616E9-1DAC-4713-A257-8682DD24AC5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219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Прямая соединительная линия 111">
              <a:extLst>
                <a:ext uri="{FF2B5EF4-FFF2-40B4-BE49-F238E27FC236}">
                  <a16:creationId xmlns:a16="http://schemas.microsoft.com/office/drawing/2014/main" id="{ACDC726D-AB0E-4ED3-82DB-9DD54ADB100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4858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Прямая соединительная линия 112">
              <a:extLst>
                <a:ext uri="{FF2B5EF4-FFF2-40B4-BE49-F238E27FC236}">
                  <a16:creationId xmlns:a16="http://schemas.microsoft.com/office/drawing/2014/main" id="{12F1E4A6-E07E-4550-AB72-53438E0C4F0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1181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Прямая соединительная линия 113">
              <a:extLst>
                <a:ext uri="{FF2B5EF4-FFF2-40B4-BE49-F238E27FC236}">
                  <a16:creationId xmlns:a16="http://schemas.microsoft.com/office/drawing/2014/main" id="{6B638F82-2127-4858-AA45-F08A1CADABB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820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Прямая соединительная линия 114">
              <a:extLst>
                <a:ext uri="{FF2B5EF4-FFF2-40B4-BE49-F238E27FC236}">
                  <a16:creationId xmlns:a16="http://schemas.microsoft.com/office/drawing/2014/main" id="{028005E8-9894-4966-8BDE-95577A6039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143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Прямая соединительная линия 115">
              <a:extLst>
                <a:ext uri="{FF2B5EF4-FFF2-40B4-BE49-F238E27FC236}">
                  <a16:creationId xmlns:a16="http://schemas.microsoft.com/office/drawing/2014/main" id="{CFFBFEB2-9943-4D83-86DB-1A86AC15E8E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625" y="2488864"/>
              <a:ext cx="615310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Группа 133">
            <a:extLst>
              <a:ext uri="{FF2B5EF4-FFF2-40B4-BE49-F238E27FC236}">
                <a16:creationId xmlns:a16="http://schemas.microsoft.com/office/drawing/2014/main" id="{67045F09-8CF5-4E51-A65C-54F8BF015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72910" y="2903401"/>
            <a:ext cx="8858463" cy="174171"/>
            <a:chOff x="1835966" y="4162015"/>
            <a:chExt cx="8858463" cy="174171"/>
          </a:xfrm>
        </p:grpSpPr>
        <p:sp>
          <p:nvSpPr>
            <p:cNvPr id="135" name="Oval 234">
              <a:extLst>
                <a:ext uri="{FF2B5EF4-FFF2-40B4-BE49-F238E27FC236}">
                  <a16:creationId xmlns:a16="http://schemas.microsoft.com/office/drawing/2014/main" id="{09B4CFFD-0C29-4685-915E-4DC40D4DF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83596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36" name="Oval 236">
              <a:extLst>
                <a:ext uri="{FF2B5EF4-FFF2-40B4-BE49-F238E27FC236}">
                  <a16:creationId xmlns:a16="http://schemas.microsoft.com/office/drawing/2014/main" id="{736381B7-7D05-4040-9A1B-1918415768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2625447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37" name="Oval 238">
              <a:extLst>
                <a:ext uri="{FF2B5EF4-FFF2-40B4-BE49-F238E27FC236}">
                  <a16:creationId xmlns:a16="http://schemas.microsoft.com/office/drawing/2014/main" id="{4F77152F-41F4-45EC-B530-B38C5111C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341492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38" name="Oval 240">
              <a:extLst>
                <a:ext uri="{FF2B5EF4-FFF2-40B4-BE49-F238E27FC236}">
                  <a16:creationId xmlns:a16="http://schemas.microsoft.com/office/drawing/2014/main" id="{8FB428D5-0A0E-4CF3-A223-9F4F7B3861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204409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39" name="Oval 242">
              <a:extLst>
                <a:ext uri="{FF2B5EF4-FFF2-40B4-BE49-F238E27FC236}">
                  <a16:creationId xmlns:a16="http://schemas.microsoft.com/office/drawing/2014/main" id="{A4275727-B33C-4EB0-9E6E-7CE335603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993890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40" name="Oval 244">
              <a:extLst>
                <a:ext uri="{FF2B5EF4-FFF2-40B4-BE49-F238E27FC236}">
                  <a16:creationId xmlns:a16="http://schemas.microsoft.com/office/drawing/2014/main" id="{7998F366-05B2-42D3-9B4E-CD7F91FB9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5783371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41" name="Oval 246">
              <a:extLst>
                <a:ext uri="{FF2B5EF4-FFF2-40B4-BE49-F238E27FC236}">
                  <a16:creationId xmlns:a16="http://schemas.microsoft.com/office/drawing/2014/main" id="{8593BF6C-17E2-4AB7-85D7-0B93D23768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572852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42" name="Oval 248">
              <a:extLst>
                <a:ext uri="{FF2B5EF4-FFF2-40B4-BE49-F238E27FC236}">
                  <a16:creationId xmlns:a16="http://schemas.microsoft.com/office/drawing/2014/main" id="{74F85EBE-E43B-4B81-85F1-89969EC56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7362333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43" name="Oval 250">
              <a:extLst>
                <a:ext uri="{FF2B5EF4-FFF2-40B4-BE49-F238E27FC236}">
                  <a16:creationId xmlns:a16="http://schemas.microsoft.com/office/drawing/2014/main" id="{16C21525-8829-45F3-8C9F-05274678E7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151814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44" name="Oval 252">
              <a:extLst>
                <a:ext uri="{FF2B5EF4-FFF2-40B4-BE49-F238E27FC236}">
                  <a16:creationId xmlns:a16="http://schemas.microsoft.com/office/drawing/2014/main" id="{8FFF03BC-2EFF-4AF5-B788-A1FEA53780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8941295" y="4162015"/>
              <a:ext cx="174171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45" name="Oval 254">
              <a:extLst>
                <a:ext uri="{FF2B5EF4-FFF2-40B4-BE49-F238E27FC236}">
                  <a16:creationId xmlns:a16="http://schemas.microsoft.com/office/drawing/2014/main" id="{D811BD14-6461-4DD9-9A2C-BFC2C9553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9730776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  <p:sp>
          <p:nvSpPr>
            <p:cNvPr id="146" name="Oval 256">
              <a:extLst>
                <a:ext uri="{FF2B5EF4-FFF2-40B4-BE49-F238E27FC236}">
                  <a16:creationId xmlns:a16="http://schemas.microsoft.com/office/drawing/2014/main" id="{929BB859-9DB9-433D-8C7B-91E7FED48B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20258" y="4162015"/>
              <a:ext cx="17417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noProof="0">
                <a:latin typeface="Arial" panose="020B0604020202020204" pitchFamily="34" charset="0"/>
              </a:endParaRPr>
            </a:p>
          </p:txBody>
        </p:sp>
      </p:grpSp>
      <p:pic>
        <p:nvPicPr>
          <p:cNvPr id="159" name="Графический объект 158">
            <a:extLst>
              <a:ext uri="{FF2B5EF4-FFF2-40B4-BE49-F238E27FC236}">
                <a16:creationId xmlns:a16="http://schemas.microsoft.com/office/drawing/2014/main" id="{A24C8354-AD07-4B50-9334-314D6B2B10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6237133"/>
            <a:ext cx="12191999" cy="620867"/>
          </a:xfrm>
          <a:prstGeom prst="rect">
            <a:avLst/>
          </a:prstGeom>
        </p:spPr>
      </p:pic>
      <p:sp>
        <p:nvSpPr>
          <p:cNvPr id="160" name="Дата 2">
            <a:extLst>
              <a:ext uri="{FF2B5EF4-FFF2-40B4-BE49-F238E27FC236}">
                <a16:creationId xmlns:a16="http://schemas.microsoft.com/office/drawing/2014/main" id="{D3F09D93-A56A-41E4-A3BA-42472B0A38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161" name="Нижний колонтитул 3">
            <a:extLst>
              <a:ext uri="{FF2B5EF4-FFF2-40B4-BE49-F238E27FC236}">
                <a16:creationId xmlns:a16="http://schemas.microsoft.com/office/drawing/2014/main" id="{5951592E-5737-43C9-B6B0-D13407661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Номер слайда 4">
            <a:extLst>
              <a:ext uri="{FF2B5EF4-FFF2-40B4-BE49-F238E27FC236}">
                <a16:creationId xmlns:a16="http://schemas.microsoft.com/office/drawing/2014/main" id="{3B542197-0399-4FBD-A10C-B97A68AA2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706256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нс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D96D4A-16D3-4C35-A383-2DF039D54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9728" y="317739"/>
            <a:ext cx="4114800" cy="623923"/>
          </a:xfrm>
          <a:prstGeom prst="rect">
            <a:avLst/>
          </a:prstGeom>
        </p:spPr>
        <p:txBody>
          <a:bodyPr rtlCol="0" anchor="ctr"/>
          <a:lstStyle>
            <a:lvl1pPr>
              <a:defRPr sz="2400" b="1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FF255611-8280-41F3-A5FA-821E144AEAE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14400" y="905856"/>
            <a:ext cx="5759450" cy="5047269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sz="1800" cap="all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600" cap="all" baseline="0">
                <a:solidFill>
                  <a:schemeClr val="accent5">
                    <a:lumMod val="50000"/>
                  </a:schemeClr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accent5">
                    <a:lumMod val="50000"/>
                  </a:schemeClr>
                </a:solidFill>
              </a:defRPr>
            </a:lvl3pPr>
            <a:lvl4pPr marL="13716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4pPr>
            <a:lvl5pPr marL="18288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 rtl="0"/>
            <a:r>
              <a:rPr lang="ru-RU" noProof="0"/>
              <a:t>Щелкните, чтобы добавить содержимое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3453DB9-3C4B-4136-96D2-08A7D5AD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1464841-801A-499A-BFD2-9731D2D89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Рисунок 8">
            <a:extLst>
              <a:ext uri="{FF2B5EF4-FFF2-40B4-BE49-F238E27FC236}">
                <a16:creationId xmlns:a16="http://schemas.microsoft.com/office/drawing/2014/main" id="{A6BF61C1-4A8C-44D4-901D-E065B7B42A2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98229" y="0"/>
            <a:ext cx="4593770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9C78F9D-CD73-4D53-A871-D6C0B643A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378806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ш коллектив - 4 человека в верхнем ряд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7726902C-381D-4629-AF04-0689A76C5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354286"/>
            <a:ext cx="12192001" cy="2503713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80C3F3-53A4-4049-96CE-C6C4EB9DA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600" y="544286"/>
            <a:ext cx="4114800" cy="747929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3F669E6E-28BD-4FC9-BFB3-B42707D2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97731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B0CE1D3C-6E95-41C8-9202-B6BACEA97C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3729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A90F4B16-F669-4D35-8B6D-5DE38097DD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3728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90D56BE-BB71-4ADC-B308-883B7BB63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03729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18" name="Рисунок 9">
            <a:extLst>
              <a:ext uri="{FF2B5EF4-FFF2-40B4-BE49-F238E27FC236}">
                <a16:creationId xmlns:a16="http://schemas.microsoft.com/office/drawing/2014/main" id="{24532133-7BD7-49DF-96C1-B4A992CE4DF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667826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AF4F5B9-821C-4A57-B5E2-055949CECC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473824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63893EB3-C98E-4A69-A71C-7C922128375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473826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id="{5D0352AF-E877-45F2-9868-A8A1E017A91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73825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20" name="Рисунок 9">
            <a:extLst>
              <a:ext uri="{FF2B5EF4-FFF2-40B4-BE49-F238E27FC236}">
                <a16:creationId xmlns:a16="http://schemas.microsoft.com/office/drawing/2014/main" id="{750DAF93-603B-44B6-99DC-79A63DC3A1F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437921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372AD67-26BA-4843-BAFE-B661A05BBE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43919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E0EAD7F-FBD0-4EA0-A7E7-5E65604B4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014014" y="2239910"/>
            <a:ext cx="2487706" cy="24912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DA3EAA29-D608-4031-9C0E-0610D1886CA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3921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id="{1DC4676B-9880-4C33-A8A2-88FB0944CF3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43920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24" name="Рисунок 9">
            <a:extLst>
              <a:ext uri="{FF2B5EF4-FFF2-40B4-BE49-F238E27FC236}">
                <a16:creationId xmlns:a16="http://schemas.microsoft.com/office/drawing/2014/main" id="{AF6D479F-D265-4CD5-88BE-FC37AFC5FF4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208016" y="2427897"/>
            <a:ext cx="2099702" cy="2115227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ED618ADF-296A-4300-A8AE-A1837B390A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14015" y="4731112"/>
            <a:ext cx="2487705" cy="53139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CA503612-3331-4786-8298-4A1E0C1C75D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014014" y="5199750"/>
            <a:ext cx="2487705" cy="531393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5A1D0F5-2B0B-4318-B5DC-AECB09851E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63A8939-F5BE-47FA-AE2F-AF66C45B1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98A3F37-FB91-4420-832B-EA39AE37B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232596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ш коллектив - 8 человек в верхнем ряд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id="{B70B2057-9B78-4391-A15F-27A41A72F1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354286"/>
            <a:ext cx="12192001" cy="2503713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B059CD-37AB-48A3-9976-0B38FF7A5A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7106" y="589720"/>
            <a:ext cx="4006114" cy="657784"/>
          </a:xfrm>
          <a:prstGeom prst="rect">
            <a:avLst/>
          </a:prstGeom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36E0B0A-0B1B-438D-8971-570ACA956B8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564029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1FB8438-2DA4-4B23-ACCD-3DEADF3E7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9156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46" name="Текст 10">
            <a:extLst>
              <a:ext uri="{FF2B5EF4-FFF2-40B4-BE49-F238E27FC236}">
                <a16:creationId xmlns:a16="http://schemas.microsoft.com/office/drawing/2014/main" id="{3E63EE1F-208F-40D0-9307-47F66C8581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28073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47" name="Текст 10">
            <a:extLst>
              <a:ext uri="{FF2B5EF4-FFF2-40B4-BE49-F238E27FC236}">
                <a16:creationId xmlns:a16="http://schemas.microsoft.com/office/drawing/2014/main" id="{40F7C878-62A1-4A30-AA27-C5F502C8D31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28073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48" name="Рисунок 9">
            <a:extLst>
              <a:ext uri="{FF2B5EF4-FFF2-40B4-BE49-F238E27FC236}">
                <a16:creationId xmlns:a16="http://schemas.microsoft.com/office/drawing/2014/main" id="{5D495D18-EB49-4AD5-A7EE-1E6D2496B69A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211979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9248BBAE-0CA8-464A-A4E0-AB7D697DA0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7106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id="{03551339-A94F-4674-8165-3BFA78946D0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76023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51" name="Текст 10">
            <a:extLst>
              <a:ext uri="{FF2B5EF4-FFF2-40B4-BE49-F238E27FC236}">
                <a16:creationId xmlns:a16="http://schemas.microsoft.com/office/drawing/2014/main" id="{D1839C5B-C216-4FB8-A285-4D99AF56E8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676023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52" name="Рисунок 9">
            <a:extLst>
              <a:ext uri="{FF2B5EF4-FFF2-40B4-BE49-F238E27FC236}">
                <a16:creationId xmlns:a16="http://schemas.microsoft.com/office/drawing/2014/main" id="{ACA22B55-1DD2-4FE6-95FC-D8BC2BBECF0A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859928" y="186203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9473BE6D-AE02-42D4-838E-F7916980D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45055" y="171914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id="{35C2A2FE-AA36-4715-97F6-B743D26DE3F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23972" y="321268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55" name="Текст 10">
            <a:extLst>
              <a:ext uri="{FF2B5EF4-FFF2-40B4-BE49-F238E27FC236}">
                <a16:creationId xmlns:a16="http://schemas.microsoft.com/office/drawing/2014/main" id="{B98652DE-F8C8-4EA5-8CDA-9985B636DEA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323972" y="349627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56" name="Рисунок 9">
            <a:extLst>
              <a:ext uri="{FF2B5EF4-FFF2-40B4-BE49-F238E27FC236}">
                <a16:creationId xmlns:a16="http://schemas.microsoft.com/office/drawing/2014/main" id="{40C3D084-82F3-4C1C-95E8-56362097EDFB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9507876" y="1858432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E0EC4B6A-1FAA-43D1-9436-A3BFF08A8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93003" y="1715538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id="{ABB7ACFA-C6F3-4D7A-A6D8-73035EF164D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71920" y="3209081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59" name="Текст 10">
            <a:extLst>
              <a:ext uri="{FF2B5EF4-FFF2-40B4-BE49-F238E27FC236}">
                <a16:creationId xmlns:a16="http://schemas.microsoft.com/office/drawing/2014/main" id="{F9CBC3B9-EDF1-45E0-BFBF-53888131CBA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71920" y="3492671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60" name="Рисунок 9">
            <a:extLst>
              <a:ext uri="{FF2B5EF4-FFF2-40B4-BE49-F238E27FC236}">
                <a16:creationId xmlns:a16="http://schemas.microsoft.com/office/drawing/2014/main" id="{A7D13807-1ECF-4830-AB8D-D33E4F22330E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564029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40E1F756-2737-4291-8D41-307BFE737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49156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62" name="Текст 10">
            <a:extLst>
              <a:ext uri="{FF2B5EF4-FFF2-40B4-BE49-F238E27FC236}">
                <a16:creationId xmlns:a16="http://schemas.microsoft.com/office/drawing/2014/main" id="{C5BD35EC-547F-4A42-85C6-E2C94C2A03C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28073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63" name="Текст 10">
            <a:extLst>
              <a:ext uri="{FF2B5EF4-FFF2-40B4-BE49-F238E27FC236}">
                <a16:creationId xmlns:a16="http://schemas.microsoft.com/office/drawing/2014/main" id="{D89797D3-65B3-414D-9657-B5DA3934914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28073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64" name="Рисунок 9">
            <a:extLst>
              <a:ext uri="{FF2B5EF4-FFF2-40B4-BE49-F238E27FC236}">
                <a16:creationId xmlns:a16="http://schemas.microsoft.com/office/drawing/2014/main" id="{280147ED-89CE-475D-A96F-AA7A912E00B8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4211979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B10D74ED-CECE-4A22-B877-966D53821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097106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66" name="Текст 10">
            <a:extLst>
              <a:ext uri="{FF2B5EF4-FFF2-40B4-BE49-F238E27FC236}">
                <a16:creationId xmlns:a16="http://schemas.microsoft.com/office/drawing/2014/main" id="{0C937A25-DAA7-4478-ADF6-728F4D61897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676023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67" name="Текст 10">
            <a:extLst>
              <a:ext uri="{FF2B5EF4-FFF2-40B4-BE49-F238E27FC236}">
                <a16:creationId xmlns:a16="http://schemas.microsoft.com/office/drawing/2014/main" id="{8AB48703-9A4A-440C-9049-7FE889764E5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76023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68" name="Рисунок 9">
            <a:extLst>
              <a:ext uri="{FF2B5EF4-FFF2-40B4-BE49-F238E27FC236}">
                <a16:creationId xmlns:a16="http://schemas.microsoft.com/office/drawing/2014/main" id="{5D9D5119-D677-47FD-AEEB-49FE4DDEF6B0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6859928" y="4129478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0AF0F623-CF57-4D6B-87F3-FD410516E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45055" y="3986584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70" name="Текст 10">
            <a:extLst>
              <a:ext uri="{FF2B5EF4-FFF2-40B4-BE49-F238E27FC236}">
                <a16:creationId xmlns:a16="http://schemas.microsoft.com/office/drawing/2014/main" id="{3BE3B8C3-ECB9-46D2-B11F-A5569909748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23972" y="5480127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71" name="Текст 10">
            <a:extLst>
              <a:ext uri="{FF2B5EF4-FFF2-40B4-BE49-F238E27FC236}">
                <a16:creationId xmlns:a16="http://schemas.microsoft.com/office/drawing/2014/main" id="{FB1EE68D-97FA-4EA4-B792-5AC6C49F902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23972" y="5763717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72" name="Рисунок 9">
            <a:extLst>
              <a:ext uri="{FF2B5EF4-FFF2-40B4-BE49-F238E27FC236}">
                <a16:creationId xmlns:a16="http://schemas.microsoft.com/office/drawing/2014/main" id="{7E98343B-32E9-4538-991A-B5EACD651D41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507876" y="4125872"/>
            <a:ext cx="1243292" cy="1144666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823CC91A-02A3-4B96-BCEE-76C1D25CC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93003" y="3982978"/>
            <a:ext cx="1473039" cy="1430455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74" name="Текст 10">
            <a:extLst>
              <a:ext uri="{FF2B5EF4-FFF2-40B4-BE49-F238E27FC236}">
                <a16:creationId xmlns:a16="http://schemas.microsoft.com/office/drawing/2014/main" id="{DBE2EAAB-674D-41E1-92E6-A7459FEFDAE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971920" y="5476521"/>
            <a:ext cx="2315205" cy="348421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6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Добавьте имя</a:t>
            </a:r>
          </a:p>
        </p:txBody>
      </p:sp>
      <p:sp>
        <p:nvSpPr>
          <p:cNvPr id="75" name="Текст 10">
            <a:extLst>
              <a:ext uri="{FF2B5EF4-FFF2-40B4-BE49-F238E27FC236}">
                <a16:creationId xmlns:a16="http://schemas.microsoft.com/office/drawing/2014/main" id="{C60D862C-3474-4A4A-8557-AD2C7917BFE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971920" y="5760111"/>
            <a:ext cx="2315205" cy="287066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 заголовок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3508728-25CF-4DB1-9A83-FAFA5ABEC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9D454F9-A55F-44A0-9695-FC40C6684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A38C64F-7F14-454A-B830-80CCE5B1D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28162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нсирова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4C64230-8BD4-4150-967D-421B6FE43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170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BA8AE08-0788-4D8A-8C9D-7E5AAA112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8600" y="615940"/>
            <a:ext cx="4137262" cy="938778"/>
          </a:xfrm>
          <a:prstGeom prst="rect">
            <a:avLst/>
          </a:prstGeom>
        </p:spPr>
        <p:txBody>
          <a:bodyPr rtlCol="0" anchor="ctr"/>
          <a:lstStyle>
            <a:lvl1pPr algn="ctr">
              <a:defRPr lang="en-US" sz="2400" b="1" cap="all" spc="100" baseline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8A119E1C-2243-42E2-8A58-CC171131D1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01170" y="3079567"/>
            <a:ext cx="1200150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</a:t>
            </a:r>
          </a:p>
        </p:txBody>
      </p:sp>
      <p:sp>
        <p:nvSpPr>
          <p:cNvPr id="59" name="Текст 10">
            <a:extLst>
              <a:ext uri="{FF2B5EF4-FFF2-40B4-BE49-F238E27FC236}">
                <a16:creationId xmlns:a16="http://schemas.microsoft.com/office/drawing/2014/main" id="{337797F5-74CE-492B-806B-221CAF3535C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010890" y="3079567"/>
            <a:ext cx="1223858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</a:t>
            </a:r>
          </a:p>
        </p:txBody>
      </p:sp>
      <p:sp>
        <p:nvSpPr>
          <p:cNvPr id="60" name="Текст 10">
            <a:extLst>
              <a:ext uri="{FF2B5EF4-FFF2-40B4-BE49-F238E27FC236}">
                <a16:creationId xmlns:a16="http://schemas.microsoft.com/office/drawing/2014/main" id="{2431D1A0-10D1-4D2E-AC6F-F8C9E6A226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988252" y="3079567"/>
            <a:ext cx="1187610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</a:t>
            </a:r>
          </a:p>
        </p:txBody>
      </p:sp>
      <p:sp>
        <p:nvSpPr>
          <p:cNvPr id="61" name="Текст 10">
            <a:extLst>
              <a:ext uri="{FF2B5EF4-FFF2-40B4-BE49-F238E27FC236}">
                <a16:creationId xmlns:a16="http://schemas.microsoft.com/office/drawing/2014/main" id="{4028BD6A-568F-4A16-AE86-5D88861C3BB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879382" y="3079567"/>
            <a:ext cx="1211785" cy="1151632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b="1" cap="all" spc="4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добавить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id="{2E935678-32B2-4589-933F-F74B3E68FF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0458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51" name="Текст 10">
            <a:extLst>
              <a:ext uri="{FF2B5EF4-FFF2-40B4-BE49-F238E27FC236}">
                <a16:creationId xmlns:a16="http://schemas.microsoft.com/office/drawing/2014/main" id="{B3C5A73C-51DD-4781-943C-235704BBF6B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0458" y="5156838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78" name="Текст 10">
            <a:extLst>
              <a:ext uri="{FF2B5EF4-FFF2-40B4-BE49-F238E27FC236}">
                <a16:creationId xmlns:a16="http://schemas.microsoft.com/office/drawing/2014/main" id="{AD95FB24-5DA0-4000-B023-A00C32D53F0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432032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77" name="Текст 10">
            <a:extLst>
              <a:ext uri="{FF2B5EF4-FFF2-40B4-BE49-F238E27FC236}">
                <a16:creationId xmlns:a16="http://schemas.microsoft.com/office/drawing/2014/main" id="{7455F56A-A263-4D13-A484-2D15CD61D0F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432032" y="5156837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80" name="Текст 10">
            <a:extLst>
              <a:ext uri="{FF2B5EF4-FFF2-40B4-BE49-F238E27FC236}">
                <a16:creationId xmlns:a16="http://schemas.microsoft.com/office/drawing/2014/main" id="{6C6ABB33-3D98-4D76-B96F-65F5749362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91270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79" name="Текст 10">
            <a:extLst>
              <a:ext uri="{FF2B5EF4-FFF2-40B4-BE49-F238E27FC236}">
                <a16:creationId xmlns:a16="http://schemas.microsoft.com/office/drawing/2014/main" id="{8EA8275A-A17A-42ED-9DDC-5F06000BFB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91270" y="5157592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82" name="Текст 10">
            <a:extLst>
              <a:ext uri="{FF2B5EF4-FFF2-40B4-BE49-F238E27FC236}">
                <a16:creationId xmlns:a16="http://schemas.microsoft.com/office/drawing/2014/main" id="{4AEA6122-22B2-49EC-8451-E43D40F3236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294487" y="4524194"/>
            <a:ext cx="2381574" cy="632643"/>
          </a:xfrm>
          <a:prstGeom prst="rect">
            <a:avLst/>
          </a:prstGeom>
        </p:spPr>
        <p:txBody>
          <a:bodyPr rtlCol="0" anchor="b"/>
          <a:lstStyle>
            <a:lvl1pPr marL="0" indent="0" algn="ctr">
              <a:buNone/>
              <a:defRPr sz="1800" b="1" cap="all" spc="1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81" name="Текст 10">
            <a:extLst>
              <a:ext uri="{FF2B5EF4-FFF2-40B4-BE49-F238E27FC236}">
                <a16:creationId xmlns:a16="http://schemas.microsoft.com/office/drawing/2014/main" id="{103D7EA4-00E4-43FA-8129-1CBE0C1291A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294487" y="5166170"/>
            <a:ext cx="2381574" cy="905378"/>
          </a:xfrm>
          <a:prstGeom prst="rect">
            <a:avLst/>
          </a:prstGeom>
        </p:spPr>
        <p:txBody>
          <a:bodyPr rtlCol="0"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68" name="Дата 2">
            <a:extLst>
              <a:ext uri="{FF2B5EF4-FFF2-40B4-BE49-F238E27FC236}">
                <a16:creationId xmlns:a16="http://schemas.microsoft.com/office/drawing/2014/main" id="{811592B2-2D21-495C-8C11-680EC81556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ru-RU" noProof="0"/>
              <a:t>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EFB73D1-17D7-400F-B750-F5EA2675D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E30E81D-C76E-4DB7-9722-4BE8D7CF3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/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94014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дведение итог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07C99-0702-4DEF-A72F-2451B3DC6D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6544" y="-1"/>
            <a:ext cx="3944790" cy="1845127"/>
          </a:xfrm>
          <a:prstGeom prst="rect">
            <a:avLst/>
          </a:prstGeom>
        </p:spPr>
        <p:txBody>
          <a:bodyPr rtlCol="0" anchor="ctr"/>
          <a:lstStyle>
            <a:lvl1pPr algn="r">
              <a:defRPr sz="2400" cap="all" spc="100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Заголовок слайда</a:t>
            </a:r>
          </a:p>
        </p:txBody>
      </p:sp>
      <p:sp>
        <p:nvSpPr>
          <p:cNvPr id="6" name="Рисунок 7">
            <a:extLst>
              <a:ext uri="{FF2B5EF4-FFF2-40B4-BE49-F238E27FC236}">
                <a16:creationId xmlns:a16="http://schemas.microsoft.com/office/drawing/2014/main" id="{74497024-D7D5-447C-8133-660B1F47A1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45128"/>
            <a:ext cx="12192000" cy="5012871"/>
          </a:xfrm>
          <a:prstGeom prst="rect">
            <a:avLst/>
          </a:prstGeom>
        </p:spPr>
        <p:txBody>
          <a:bodyPr rtlCol="0"/>
          <a:lstStyle>
            <a:lvl1pPr marL="0" indent="0" algn="l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AE88F42-9013-4CBC-BF65-3FE1470550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ru-RU" noProof="0"/>
              <a:t>20ГГ</a:t>
            </a:r>
          </a:p>
        </p:txBody>
      </p:sp>
      <p:sp>
        <p:nvSpPr>
          <p:cNvPr id="8" name="Текст 10">
            <a:extLst>
              <a:ext uri="{FF2B5EF4-FFF2-40B4-BE49-F238E27FC236}">
                <a16:creationId xmlns:a16="http://schemas.microsoft.com/office/drawing/2014/main" id="{91F54EB4-06CA-459B-8F8C-86061BA6F1B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27913" y="0"/>
            <a:ext cx="6564087" cy="3614737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lIns="640080" tIns="731520" rIns="548640" rtlCol="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322B1A3-ADD1-4AAF-A733-AF9AEAB49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8AE2F48-AB83-42F0-93C2-9F943F0B0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2069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асиб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8">
            <a:extLst>
              <a:ext uri="{FF2B5EF4-FFF2-40B4-BE49-F238E27FC236}">
                <a16:creationId xmlns:a16="http://schemas.microsoft.com/office/drawing/2014/main" id="{0ED8B338-CD86-47FF-A4B9-9EE6A11AFBF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5511344" y="0"/>
            <a:ext cx="6680656" cy="6858000"/>
          </a:xfrm>
          <a:prstGeom prst="rect">
            <a:avLst/>
          </a:prstGeom>
        </p:spPr>
        <p:txBody>
          <a:bodyPr rtlCol="0"/>
          <a:lstStyle>
            <a:lvl1pPr marL="0" indent="0" algn="ctr">
              <a:buNone/>
              <a:defRPr>
                <a:latin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Щелкните, чтобы добавить фотографию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AF4E84F-A3BE-442F-B9F1-68AB2244A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0320" y="-7084"/>
            <a:ext cx="5511344" cy="68580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9AED10-F37C-48B3-A407-EDC6878C71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86566" y="3035081"/>
            <a:ext cx="2341256" cy="640698"/>
          </a:xfrm>
          <a:prstGeom prst="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txBody>
          <a:bodyPr rtlCol="0" anchor="ctr"/>
          <a:lstStyle>
            <a:lvl1pPr algn="ctr">
              <a:defRPr sz="2400" b="1" cap="all" spc="100" baseline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rtl="0"/>
            <a:r>
              <a:rPr lang="ru-RU" noProof="0"/>
              <a:t>Добавить заголовок</a:t>
            </a:r>
          </a:p>
        </p:txBody>
      </p:sp>
      <p:sp>
        <p:nvSpPr>
          <p:cNvPr id="7" name="Текст 10">
            <a:extLst>
              <a:ext uri="{FF2B5EF4-FFF2-40B4-BE49-F238E27FC236}">
                <a16:creationId xmlns:a16="http://schemas.microsoft.com/office/drawing/2014/main" id="{F20D097E-45D7-422E-A8D1-635C7DE9A9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4805" y="3959761"/>
            <a:ext cx="2879477" cy="1790164"/>
          </a:xfrm>
          <a:prstGeom prst="rect">
            <a:avLst/>
          </a:prstGeom>
        </p:spPr>
        <p:txBody>
          <a:bodyPr rtlCol="0" anchor="t"/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Дата 2">
            <a:extLst>
              <a:ext uri="{FF2B5EF4-FFF2-40B4-BE49-F238E27FC236}">
                <a16:creationId xmlns:a16="http://schemas.microsoft.com/office/drawing/2014/main" id="{19507D12-915D-42C7-9250-F3912C1CAE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ru-RU" noProof="0"/>
              <a:t>20XX г.</a:t>
            </a:r>
          </a:p>
        </p:txBody>
      </p:sp>
      <p:sp>
        <p:nvSpPr>
          <p:cNvPr id="12" name="Нижний колонтитул 4">
            <a:extLst>
              <a:ext uri="{FF2B5EF4-FFF2-40B4-BE49-F238E27FC236}">
                <a16:creationId xmlns:a16="http://schemas.microsoft.com/office/drawing/2014/main" id="{14520C17-104B-4F9D-B1D8-2FA4676B3C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736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noProof="0"/>
              <a:t>Набор слайдов для презентации</a:t>
            </a:r>
            <a:endParaRPr lang="ru-RU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219F9CF7-C4CD-4EEB-A49F-1820A981A2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791700" y="6356350"/>
            <a:ext cx="1562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71333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>
            <a:extLst>
              <a:ext uri="{FF2B5EF4-FFF2-40B4-BE49-F238E27FC236}">
                <a16:creationId xmlns:a16="http://schemas.microsoft.com/office/drawing/2014/main" id="{7BE02389-643A-44A3-9E32-4459CAEAC3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1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ru-RU" noProof="0"/>
              <a:t>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3E221A-6F27-4890-B073-7BA27B8FB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Набор слайдов для презентации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B06CAC-A122-486F-81C6-4299D83E9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1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EA87306C-81BA-4795-A5CA-9392456A8C1E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3011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Зеленая трава крупным планом&#10;">
            <a:extLst>
              <a:ext uri="{FF2B5EF4-FFF2-40B4-BE49-F238E27FC236}">
                <a16:creationId xmlns:a16="http://schemas.microsoft.com/office/drawing/2014/main" id="{2A7E6CAB-B5FF-46B8-964A-7A01020AAB1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CF45A9EB-00FC-4DE7-8041-09649EF9B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4965" y="2442053"/>
            <a:ext cx="7593106" cy="1699576"/>
          </a:xfrm>
        </p:spPr>
        <p:txBody>
          <a:bodyPr rtlCol="0"/>
          <a:lstStyle/>
          <a:p>
            <a:pPr rtl="0"/>
            <a:r>
              <a:rPr lang="ru-RU" sz="2400" dirty="0"/>
              <a:t>Сельская локальная экономика и ее возможное развитие в условиях санкций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ECE1E739-E339-4FB6-A10E-22AB1A0D78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3867309"/>
            <a:ext cx="12192000" cy="1036320"/>
          </a:xfrm>
        </p:spPr>
        <p:txBody>
          <a:bodyPr rtlCol="0"/>
          <a:lstStyle/>
          <a:p>
            <a:pPr rtl="0"/>
            <a:r>
              <a:rPr lang="ru-RU" dirty="0"/>
              <a:t>С.В. Киселев​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19D1BA2-3111-4E03-81E3-0D0F9BA3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2442052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A4B20A4-BDBA-4ACB-BCCE-1FF6B09FE0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4903788"/>
            <a:ext cx="12192000" cy="1954212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>
              <a:latin typeface="Arial" panose="020B0604020202020204" pitchFamily="34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995DD68C-FEB8-4CF6-883B-1CA9912E4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03929" y="2325925"/>
            <a:ext cx="7593106" cy="159654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275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Заголовок 25">
            <a:extLst>
              <a:ext uri="{FF2B5EF4-FFF2-40B4-BE49-F238E27FC236}">
                <a16:creationId xmlns:a16="http://schemas.microsoft.com/office/drawing/2014/main" id="{CDA2767E-38F3-49F7-BE02-EA3E6C7C8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98" y="1331912"/>
            <a:ext cx="2743200" cy="1847385"/>
          </a:xfrm>
        </p:spPr>
        <p:txBody>
          <a:bodyPr rtlCol="0"/>
          <a:lstStyle/>
          <a:p>
            <a:pPr rtl="0"/>
            <a:r>
              <a:rPr lang="ru-RU" dirty="0"/>
              <a:t>Значение</a:t>
            </a:r>
            <a:br>
              <a:rPr lang="ru-RU" dirty="0"/>
            </a:br>
            <a:r>
              <a:rPr lang="ru-RU" dirty="0"/>
              <a:t>сельской </a:t>
            </a:r>
            <a:br>
              <a:rPr lang="ru-RU" dirty="0"/>
            </a:br>
            <a:r>
              <a:rPr lang="ru-RU" dirty="0"/>
              <a:t>локальной</a:t>
            </a:r>
            <a:br>
              <a:rPr lang="ru-RU" dirty="0"/>
            </a:br>
            <a:r>
              <a:rPr lang="ru-RU" dirty="0"/>
              <a:t>экономики</a:t>
            </a:r>
          </a:p>
        </p:txBody>
      </p:sp>
      <p:sp>
        <p:nvSpPr>
          <p:cNvPr id="22" name="Текст 21">
            <a:extLst>
              <a:ext uri="{FF2B5EF4-FFF2-40B4-BE49-F238E27FC236}">
                <a16:creationId xmlns:a16="http://schemas.microsoft.com/office/drawing/2014/main" id="{322BD54C-AB8D-4B3B-836D-ABFFFE5D70B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29050" y="222250"/>
            <a:ext cx="3835130" cy="1109662"/>
          </a:xfrm>
        </p:spPr>
        <p:txBody>
          <a:bodyPr rtlCol="0"/>
          <a:lstStyle/>
          <a:p>
            <a:pPr rtl="0"/>
            <a:r>
              <a:rPr lang="ru-RU" dirty="0"/>
              <a:t>Часть пространства продовольственных систем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B36D4B3E-84DA-44C7-A6BE-5A3E2200511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64500" y="117870"/>
            <a:ext cx="3708400" cy="961350"/>
          </a:xfrm>
        </p:spPr>
        <p:txBody>
          <a:bodyPr rtlCol="0"/>
          <a:lstStyle/>
          <a:p>
            <a:pPr rtl="0"/>
            <a:r>
              <a:rPr lang="ru-RU" dirty="0"/>
              <a:t>Обеспечивает социальный контроль за территориями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FB26710D-F165-490A-A2CE-0A7D9FD8F9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922096" y="1794611"/>
            <a:ext cx="3433138" cy="1066911"/>
          </a:xfrm>
        </p:spPr>
        <p:txBody>
          <a:bodyPr rtlCol="0"/>
          <a:lstStyle/>
          <a:p>
            <a:pPr rtl="0"/>
            <a:r>
              <a:rPr lang="ru-RU" dirty="0"/>
              <a:t>Сфера жизненной и экономической </a:t>
            </a:r>
            <a:r>
              <a:rPr lang="ru-RU" dirty="0" err="1"/>
              <a:t>детельности</a:t>
            </a:r>
            <a:r>
              <a:rPr lang="ru-RU" dirty="0"/>
              <a:t> людей</a:t>
            </a:r>
          </a:p>
        </p:txBody>
      </p:sp>
      <p:sp>
        <p:nvSpPr>
          <p:cNvPr id="45" name="Текст 44">
            <a:extLst>
              <a:ext uri="{FF2B5EF4-FFF2-40B4-BE49-F238E27FC236}">
                <a16:creationId xmlns:a16="http://schemas.microsoft.com/office/drawing/2014/main" id="{DD180B3D-49E9-46B9-A20B-5BB4BD20460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13700" y="2025650"/>
            <a:ext cx="4006849" cy="730250"/>
          </a:xfrm>
        </p:spPr>
        <p:txBody>
          <a:bodyPr rtlCol="0"/>
          <a:lstStyle/>
          <a:p>
            <a:pPr rtl="0"/>
            <a:r>
              <a:rPr lang="ru-RU" dirty="0" err="1"/>
              <a:t>МНОГОфункциональность</a:t>
            </a:r>
            <a:endParaRPr lang="ru-RU" dirty="0"/>
          </a:p>
        </p:txBody>
      </p:sp>
      <p:sp>
        <p:nvSpPr>
          <p:cNvPr id="323" name="Дата 322">
            <a:extLst>
              <a:ext uri="{FF2B5EF4-FFF2-40B4-BE49-F238E27FC236}">
                <a16:creationId xmlns:a16="http://schemas.microsoft.com/office/drawing/2014/main" id="{E3799503-8083-4A2B-B1A6-DA877569C5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/>
              <a:t>20XX г.</a:t>
            </a:r>
          </a:p>
        </p:txBody>
      </p:sp>
      <p:sp>
        <p:nvSpPr>
          <p:cNvPr id="325" name="Номер слайда 324">
            <a:extLst>
              <a:ext uri="{FF2B5EF4-FFF2-40B4-BE49-F238E27FC236}">
                <a16:creationId xmlns:a16="http://schemas.microsoft.com/office/drawing/2014/main" id="{C9F5126E-D75A-4501-9BA9-5485EAB795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ru-RU" smtClean="0"/>
              <a:pPr rtl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002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3F20131-2E66-4147-85FF-C0F1FCA97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773" y="487844"/>
            <a:ext cx="4632127" cy="640698"/>
          </a:xfrm>
        </p:spPr>
        <p:txBody>
          <a:bodyPr rtlCol="0"/>
          <a:lstStyle/>
          <a:p>
            <a:pPr rtl="0"/>
            <a:r>
              <a:rPr lang="ru-RU" dirty="0"/>
              <a:t>Подходы к развитию </a:t>
            </a:r>
          </a:p>
        </p:txBody>
      </p:sp>
      <p:pic>
        <p:nvPicPr>
          <p:cNvPr id="27" name="Рисунок 26" descr="Вид с воздуха на аллею, обсаженную деревьями, и пастбища для скота по сторонам">
            <a:extLst>
              <a:ext uri="{FF2B5EF4-FFF2-40B4-BE49-F238E27FC236}">
                <a16:creationId xmlns:a16="http://schemas.microsoft.com/office/drawing/2014/main" id="{290FBD7A-BEB6-4C4C-B057-7A00B6FBB7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4495801" cy="6858000"/>
          </a:xfrm>
        </p:spPr>
      </p:pic>
      <p:sp>
        <p:nvSpPr>
          <p:cNvPr id="10" name="Текст 9">
            <a:extLst>
              <a:ext uri="{FF2B5EF4-FFF2-40B4-BE49-F238E27FC236}">
                <a16:creationId xmlns:a16="http://schemas.microsoft.com/office/drawing/2014/main" id="{00E7F2B6-10A7-477E-B377-78173351CB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24359" y="1746251"/>
            <a:ext cx="3375570" cy="726376"/>
          </a:xfrm>
        </p:spPr>
        <p:txBody>
          <a:bodyPr rtlCol="0"/>
          <a:lstStyle/>
          <a:p>
            <a:pPr rtl="0"/>
            <a:r>
              <a:rPr lang="ru-RU" dirty="0"/>
              <a:t>С точки зрения урбанизации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D2EE4141-AD91-4E47-B788-C5EA3ACC61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26986" y="1657351"/>
            <a:ext cx="3281556" cy="726375"/>
          </a:xfrm>
        </p:spPr>
        <p:txBody>
          <a:bodyPr rtlCol="0"/>
          <a:lstStyle/>
          <a:p>
            <a:pPr rtl="0"/>
            <a:r>
              <a:rPr lang="ru-RU" dirty="0"/>
              <a:t>ДЕУРБАНИЗАЦИЯ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106F3974-4943-47E8-A433-5C64B36E94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9908" y="4108450"/>
            <a:ext cx="3126583" cy="1180867"/>
          </a:xfrm>
        </p:spPr>
        <p:txBody>
          <a:bodyPr rtlCol="0"/>
          <a:lstStyle/>
          <a:p>
            <a:pPr rtl="0"/>
            <a:r>
              <a:rPr lang="ru-RU" dirty="0"/>
              <a:t>Сетевое взаимодействие малых, средних городов и села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28950946-2F58-45BE-8886-7AC0149D69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526986" y="4180977"/>
            <a:ext cx="3281556" cy="726376"/>
          </a:xfrm>
        </p:spPr>
        <p:txBody>
          <a:bodyPr rtlCol="0"/>
          <a:lstStyle/>
          <a:p>
            <a:pPr rtl="0"/>
            <a:r>
              <a:rPr lang="ru-RU" dirty="0"/>
              <a:t>Интеграция города и села</a:t>
            </a:r>
          </a:p>
        </p:txBody>
      </p:sp>
      <p:sp>
        <p:nvSpPr>
          <p:cNvPr id="256" name="Дата 255">
            <a:extLst>
              <a:ext uri="{FF2B5EF4-FFF2-40B4-BE49-F238E27FC236}">
                <a16:creationId xmlns:a16="http://schemas.microsoft.com/office/drawing/2014/main" id="{A111CCC7-FCBE-479D-A98A-3FF0FC4C6D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/>
              <a:t>20XX г.</a:t>
            </a:r>
          </a:p>
        </p:txBody>
      </p:sp>
      <p:sp>
        <p:nvSpPr>
          <p:cNvPr id="258" name="Номер слайда 257">
            <a:extLst>
              <a:ext uri="{FF2B5EF4-FFF2-40B4-BE49-F238E27FC236}">
                <a16:creationId xmlns:a16="http://schemas.microsoft.com/office/drawing/2014/main" id="{A9734560-9D8A-4BBC-A7FA-131A75654D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ru-RU" smtClean="0"/>
              <a:pPr rtl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4308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>
            <a:extLst>
              <a:ext uri="{FF2B5EF4-FFF2-40B4-BE49-F238E27FC236}">
                <a16:creationId xmlns:a16="http://schemas.microsoft.com/office/drawing/2014/main" id="{F580F041-DC12-4416-8D50-10D5CB880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913" y="345946"/>
            <a:ext cx="10515600" cy="994835"/>
          </a:xfrm>
        </p:spPr>
        <p:txBody>
          <a:bodyPr rtlCol="0"/>
          <a:lstStyle/>
          <a:p>
            <a:pPr rtl="0"/>
            <a:r>
              <a:rPr lang="ru-RU" dirty="0"/>
              <a:t>ОСНОВНЫЕ ТРЕНДЫ развития сельской локальной экономики и сельских территорий</a:t>
            </a:r>
          </a:p>
        </p:txBody>
      </p:sp>
      <p:pic>
        <p:nvPicPr>
          <p:cNvPr id="46" name="Рисунок 45" descr="Значок с изображением уникальной коробки">
            <a:extLst>
              <a:ext uri="{FF2B5EF4-FFF2-40B4-BE49-F238E27FC236}">
                <a16:creationId xmlns:a16="http://schemas.microsoft.com/office/drawing/2014/main" id="{1420D33F-ACED-46BE-B2DF-C61CB4ABF7CF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32608" y="2982740"/>
            <a:ext cx="603504" cy="603504"/>
          </a:xfrm>
        </p:spPr>
      </p:pic>
      <p:pic>
        <p:nvPicPr>
          <p:cNvPr id="66" name="Рисунок 65" descr="Значок рынка">
            <a:extLst>
              <a:ext uri="{FF2B5EF4-FFF2-40B4-BE49-F238E27FC236}">
                <a16:creationId xmlns:a16="http://schemas.microsoft.com/office/drawing/2014/main" id="{A336AF83-492E-4D22-9173-676DCAB77B13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t="789" b="789"/>
          <a:stretch/>
        </p:blipFill>
        <p:spPr>
          <a:xfrm>
            <a:off x="4388240" y="2981421"/>
            <a:ext cx="603504" cy="594360"/>
          </a:xfrm>
        </p:spPr>
      </p:pic>
      <p:pic>
        <p:nvPicPr>
          <p:cNvPr id="87" name="Рисунок 86" descr="Значок буфера обмена">
            <a:extLst>
              <a:ext uri="{FF2B5EF4-FFF2-40B4-BE49-F238E27FC236}">
                <a16:creationId xmlns:a16="http://schemas.microsoft.com/office/drawing/2014/main" id="{8BBFDB51-02F2-47A2-A20D-538E6E43E738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182902" y="2983163"/>
            <a:ext cx="603504" cy="603504"/>
          </a:xfrm>
        </p:spPr>
      </p:pic>
      <p:pic>
        <p:nvPicPr>
          <p:cNvPr id="105" name="Рисунок 104" descr="Значок вопроса">
            <a:extLst>
              <a:ext uri="{FF2B5EF4-FFF2-40B4-BE49-F238E27FC236}">
                <a16:creationId xmlns:a16="http://schemas.microsoft.com/office/drawing/2014/main" id="{4ECD9547-8CC8-47C4-BE18-635B19076589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927648" y="3001928"/>
            <a:ext cx="594360" cy="594360"/>
          </a:xfrm>
        </p:spPr>
      </p:pic>
      <p:sp>
        <p:nvSpPr>
          <p:cNvPr id="62" name="Текст 61">
            <a:extLst>
              <a:ext uri="{FF2B5EF4-FFF2-40B4-BE49-F238E27FC236}">
                <a16:creationId xmlns:a16="http://schemas.microsoft.com/office/drawing/2014/main" id="{F3A35CB8-192D-46E2-ABAC-ED96BB3582B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0800" y="3608439"/>
            <a:ext cx="2351446" cy="603504"/>
          </a:xfrm>
        </p:spPr>
        <p:txBody>
          <a:bodyPr rtlCol="0"/>
          <a:lstStyle/>
          <a:p>
            <a:pPr rtl="0"/>
            <a:r>
              <a:rPr lang="ru-RU" dirty="0"/>
              <a:t>Урбанизация</a:t>
            </a:r>
          </a:p>
        </p:txBody>
      </p:sp>
      <p:sp>
        <p:nvSpPr>
          <p:cNvPr id="64" name="Текст 63">
            <a:extLst>
              <a:ext uri="{FF2B5EF4-FFF2-40B4-BE49-F238E27FC236}">
                <a16:creationId xmlns:a16="http://schemas.microsoft.com/office/drawing/2014/main" id="{A1AC70BF-8941-481C-8D24-0B619A898E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86893" y="3608439"/>
            <a:ext cx="2794820" cy="1071511"/>
          </a:xfrm>
        </p:spPr>
        <p:txBody>
          <a:bodyPr rtlCol="0"/>
          <a:lstStyle/>
          <a:p>
            <a:pPr rtl="0"/>
            <a:r>
              <a:rPr lang="ru-RU" dirty="0"/>
              <a:t>Сокращение доли сельского хозяйства </a:t>
            </a:r>
          </a:p>
        </p:txBody>
      </p:sp>
      <p:sp>
        <p:nvSpPr>
          <p:cNvPr id="77" name="Текст 76">
            <a:extLst>
              <a:ext uri="{FF2B5EF4-FFF2-40B4-BE49-F238E27FC236}">
                <a16:creationId xmlns:a16="http://schemas.microsoft.com/office/drawing/2014/main" id="{F8450002-65CC-44ED-9FA3-79F17962B3B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08931" y="3810000"/>
            <a:ext cx="2351446" cy="825703"/>
          </a:xfrm>
        </p:spPr>
        <p:txBody>
          <a:bodyPr rtlCol="0"/>
          <a:lstStyle/>
          <a:p>
            <a:pPr rtl="0"/>
            <a:r>
              <a:rPr lang="ru-RU" dirty="0"/>
              <a:t>Рост доли сферы услуг, </a:t>
            </a:r>
            <a:r>
              <a:rPr lang="ru-RU" dirty="0" err="1"/>
              <a:t>друих</a:t>
            </a:r>
            <a:r>
              <a:rPr lang="ru-RU" dirty="0"/>
              <a:t> сфер</a:t>
            </a:r>
          </a:p>
        </p:txBody>
      </p:sp>
      <p:sp>
        <p:nvSpPr>
          <p:cNvPr id="79" name="Текст 78">
            <a:extLst>
              <a:ext uri="{FF2B5EF4-FFF2-40B4-BE49-F238E27FC236}">
                <a16:creationId xmlns:a16="http://schemas.microsoft.com/office/drawing/2014/main" id="{3ECFAB54-2FAE-44AC-A18F-60ABE9A7417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010650" y="4484809"/>
            <a:ext cx="2794000" cy="491509"/>
          </a:xfrm>
        </p:spPr>
        <p:txBody>
          <a:bodyPr rtlCol="0"/>
          <a:lstStyle/>
          <a:p>
            <a:pPr rtl="0"/>
            <a:r>
              <a:rPr lang="ru-RU" dirty="0"/>
              <a:t>Отставание уровня </a:t>
            </a:r>
          </a:p>
          <a:p>
            <a:pPr rtl="0"/>
            <a:r>
              <a:rPr lang="ru-RU" dirty="0"/>
              <a:t>образования, доходов</a:t>
            </a:r>
          </a:p>
        </p:txBody>
      </p:sp>
      <p:sp>
        <p:nvSpPr>
          <p:cNvPr id="28" name="Номер слайда 27">
            <a:extLst>
              <a:ext uri="{FF2B5EF4-FFF2-40B4-BE49-F238E27FC236}">
                <a16:creationId xmlns:a16="http://schemas.microsoft.com/office/drawing/2014/main" id="{657CD656-D89A-42CD-A918-0CA133A22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ru-RU" smtClean="0"/>
              <a:pPr rtl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3553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35">
            <a:extLst>
              <a:ext uri="{FF2B5EF4-FFF2-40B4-BE49-F238E27FC236}">
                <a16:creationId xmlns:a16="http://schemas.microsoft.com/office/drawing/2014/main" id="{4224E8B4-C6BD-4998-8E02-7B2861BBB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ru-RU" smtClean="0"/>
              <a:pPr rtl="0"/>
              <a:t>5</a:t>
            </a:fld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4199A5-0614-394E-813E-0360A9B34AF9}"/>
              </a:ext>
            </a:extLst>
          </p:cNvPr>
          <p:cNvSpPr txBox="1"/>
          <p:nvPr/>
        </p:nvSpPr>
        <p:spPr>
          <a:xfrm>
            <a:off x="1562100" y="274935"/>
            <a:ext cx="8178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Тенденции изменения структуры занятого сельского населения в Российской Федерации по видам деятельности на основной работе,%</a:t>
            </a:r>
            <a:endParaRPr lang="en-US" dirty="0"/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CA4B4A46-B512-B568-D98C-537BF7EE6B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661072"/>
              </p:ext>
            </p:extLst>
          </p:nvPr>
        </p:nvGraphicFramePr>
        <p:xfrm>
          <a:off x="781050" y="1044576"/>
          <a:ext cx="10293349" cy="36925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5246">
                  <a:extLst>
                    <a:ext uri="{9D8B030D-6E8A-4147-A177-3AD203B41FA5}">
                      <a16:colId xmlns:a16="http://schemas.microsoft.com/office/drawing/2014/main" val="713384428"/>
                    </a:ext>
                  </a:extLst>
                </a:gridCol>
                <a:gridCol w="767725">
                  <a:extLst>
                    <a:ext uri="{9D8B030D-6E8A-4147-A177-3AD203B41FA5}">
                      <a16:colId xmlns:a16="http://schemas.microsoft.com/office/drawing/2014/main" val="443296997"/>
                    </a:ext>
                  </a:extLst>
                </a:gridCol>
                <a:gridCol w="767725">
                  <a:extLst>
                    <a:ext uri="{9D8B030D-6E8A-4147-A177-3AD203B41FA5}">
                      <a16:colId xmlns:a16="http://schemas.microsoft.com/office/drawing/2014/main" val="2202551910"/>
                    </a:ext>
                  </a:extLst>
                </a:gridCol>
                <a:gridCol w="767725">
                  <a:extLst>
                    <a:ext uri="{9D8B030D-6E8A-4147-A177-3AD203B41FA5}">
                      <a16:colId xmlns:a16="http://schemas.microsoft.com/office/drawing/2014/main" val="919672311"/>
                    </a:ext>
                  </a:extLst>
                </a:gridCol>
                <a:gridCol w="613962">
                  <a:extLst>
                    <a:ext uri="{9D8B030D-6E8A-4147-A177-3AD203B41FA5}">
                      <a16:colId xmlns:a16="http://schemas.microsoft.com/office/drawing/2014/main" val="3331896416"/>
                    </a:ext>
                  </a:extLst>
                </a:gridCol>
                <a:gridCol w="613962">
                  <a:extLst>
                    <a:ext uri="{9D8B030D-6E8A-4147-A177-3AD203B41FA5}">
                      <a16:colId xmlns:a16="http://schemas.microsoft.com/office/drawing/2014/main" val="639533434"/>
                    </a:ext>
                  </a:extLst>
                </a:gridCol>
                <a:gridCol w="766644">
                  <a:extLst>
                    <a:ext uri="{9D8B030D-6E8A-4147-A177-3AD203B41FA5}">
                      <a16:colId xmlns:a16="http://schemas.microsoft.com/office/drawing/2014/main" val="2075933931"/>
                    </a:ext>
                  </a:extLst>
                </a:gridCol>
                <a:gridCol w="613962">
                  <a:extLst>
                    <a:ext uri="{9D8B030D-6E8A-4147-A177-3AD203B41FA5}">
                      <a16:colId xmlns:a16="http://schemas.microsoft.com/office/drawing/2014/main" val="310862296"/>
                    </a:ext>
                  </a:extLst>
                </a:gridCol>
                <a:gridCol w="613962">
                  <a:extLst>
                    <a:ext uri="{9D8B030D-6E8A-4147-A177-3AD203B41FA5}">
                      <a16:colId xmlns:a16="http://schemas.microsoft.com/office/drawing/2014/main" val="3039870572"/>
                    </a:ext>
                  </a:extLst>
                </a:gridCol>
                <a:gridCol w="921483">
                  <a:extLst>
                    <a:ext uri="{9D8B030D-6E8A-4147-A177-3AD203B41FA5}">
                      <a16:colId xmlns:a16="http://schemas.microsoft.com/office/drawing/2014/main" val="3060065167"/>
                    </a:ext>
                  </a:extLst>
                </a:gridCol>
                <a:gridCol w="920402">
                  <a:extLst>
                    <a:ext uri="{9D8B030D-6E8A-4147-A177-3AD203B41FA5}">
                      <a16:colId xmlns:a16="http://schemas.microsoft.com/office/drawing/2014/main" val="910978562"/>
                    </a:ext>
                  </a:extLst>
                </a:gridCol>
                <a:gridCol w="1075246">
                  <a:extLst>
                    <a:ext uri="{9D8B030D-6E8A-4147-A177-3AD203B41FA5}">
                      <a16:colId xmlns:a16="http://schemas.microsoft.com/office/drawing/2014/main" val="934356783"/>
                    </a:ext>
                  </a:extLst>
                </a:gridCol>
                <a:gridCol w="775305">
                  <a:extLst>
                    <a:ext uri="{9D8B030D-6E8A-4147-A177-3AD203B41FA5}">
                      <a16:colId xmlns:a16="http://schemas.microsoft.com/office/drawing/2014/main" val="3521665137"/>
                    </a:ext>
                  </a:extLst>
                </a:gridCol>
              </a:tblGrid>
              <a:tr h="56688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Даты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1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3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4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5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6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7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8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9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10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11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12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 anchor="ctr"/>
                </a:tc>
                <a:extLst>
                  <a:ext uri="{0D108BD9-81ED-4DB2-BD59-A6C34878D82A}">
                    <a16:rowId xmlns:a16="http://schemas.microsoft.com/office/drawing/2014/main" val="1756297484"/>
                  </a:ext>
                </a:extLst>
              </a:tr>
              <a:tr h="78731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август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2005 г.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50,9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0,0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10,4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3,8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0,9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11,0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1,1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0,8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6,9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9,1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3,4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1,7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extLst>
                  <a:ext uri="{0D108BD9-81ED-4DB2-BD59-A6C34878D82A}">
                    <a16:rowId xmlns:a16="http://schemas.microsoft.com/office/drawing/2014/main" val="4153469699"/>
                  </a:ext>
                </a:extLst>
              </a:tr>
              <a:tr h="78731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август.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2010 г.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28,0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1,6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8,0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6,8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2,6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12,8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6,5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4,5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8,4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10,4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7,7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2,8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extLst>
                  <a:ext uri="{0D108BD9-81ED-4DB2-BD59-A6C34878D82A}">
                    <a16:rowId xmlns:a16="http://schemas.microsoft.com/office/drawing/2014/main" val="1218422715"/>
                  </a:ext>
                </a:extLst>
              </a:tr>
              <a:tr h="787311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август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2015 г.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23,2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2,1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9,4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8,3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3,0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13,8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8,2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4,6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7,2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10,1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6,9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</a:rPr>
                        <a:t>3,2</a:t>
                      </a:r>
                      <a:endParaRPr lang="en-US" sz="10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extLst>
                  <a:ext uri="{0D108BD9-81ED-4DB2-BD59-A6C34878D82A}">
                    <a16:rowId xmlns:a16="http://schemas.microsoft.com/office/drawing/2014/main" val="2735647926"/>
                  </a:ext>
                </a:extLst>
              </a:tr>
              <a:tr h="76371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2018 г.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19,7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</a:t>
                      </a:r>
                      <a:r>
                        <a:rPr lang="en-US" sz="1000" b="1" dirty="0">
                          <a:effectLst/>
                        </a:rPr>
                        <a:t>,2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9,7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7,3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2,6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14,6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8,3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4,7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7,3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11,4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7,2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5,0</a:t>
                      </a:r>
                      <a:endParaRPr lang="en-US" sz="10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57986" marR="57986" marT="0" marB="0"/>
                </a:tc>
                <a:extLst>
                  <a:ext uri="{0D108BD9-81ED-4DB2-BD59-A6C34878D82A}">
                    <a16:rowId xmlns:a16="http://schemas.microsoft.com/office/drawing/2014/main" val="4070322149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1E573CF3-042C-869C-68B9-F55655E21236}"/>
              </a:ext>
            </a:extLst>
          </p:cNvPr>
          <p:cNvSpPr txBox="1"/>
          <p:nvPr/>
        </p:nvSpPr>
        <p:spPr>
          <a:xfrm>
            <a:off x="431799" y="4874705"/>
            <a:ext cx="10579099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Данные Росстата (Обследование населения по проблемам занятости  за соответствующие годы). 1- Сельское  и лесное хозяйство, охота, рыболовство и рыбоводство; 2 – Добыча полезных ископаемых; 3 - Обрабатывающие производства; 4 – Строительство; 5 - Производство и распределение электроэнергии, газа и воды; 6 - Оптовая и розничная торговля, ремонт автотранспортных средств, мотоциклов, бытовых изделий и предметов личного пользования, гостиницы и рестораны; 7 - Транспорт и связь; 8.- Финансовая деятельность, операции с недвижимым имуществом, аренда и предоставление услуг; 9.- Государственное управление и обеспечение военной безопасности, социальное страхование; 10. - Образование; 11.- Здравоохранение и предоставление социальных услуг; 12 - Другие виды экономической деятельности.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63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35">
            <a:extLst>
              <a:ext uri="{FF2B5EF4-FFF2-40B4-BE49-F238E27FC236}">
                <a16:creationId xmlns:a16="http://schemas.microsoft.com/office/drawing/2014/main" id="{4224E8B4-C6BD-4998-8E02-7B2861BBB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ru-RU" smtClean="0"/>
              <a:pPr rtl="0"/>
              <a:t>6</a:t>
            </a:fld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BD415B-7B46-A1F8-25B6-CDC41BFC7ECA}"/>
              </a:ext>
            </a:extLst>
          </p:cNvPr>
          <p:cNvSpPr txBox="1"/>
          <p:nvPr/>
        </p:nvSpPr>
        <p:spPr>
          <a:xfrm>
            <a:off x="1562100" y="274935"/>
            <a:ext cx="817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Тенденции изменения доли сельского населения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,%</a:t>
            </a:r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78C9FB2-FFA3-79E7-6D4B-9CE95121F3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6160849"/>
              </p:ext>
            </p:extLst>
          </p:nvPr>
        </p:nvGraphicFramePr>
        <p:xfrm>
          <a:off x="1270000" y="1270000"/>
          <a:ext cx="9004300" cy="414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70193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Номер слайда 35">
            <a:extLst>
              <a:ext uri="{FF2B5EF4-FFF2-40B4-BE49-F238E27FC236}">
                <a16:creationId xmlns:a16="http://schemas.microsoft.com/office/drawing/2014/main" id="{4224E8B4-C6BD-4998-8E02-7B2861BBB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ru-RU" smtClean="0"/>
              <a:pPr rtl="0"/>
              <a:t>7</a:t>
            </a:fld>
            <a:endParaRPr lang="ru-RU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94F0604-519F-3AF0-B9DF-6474B8D5D4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3957369"/>
              </p:ext>
            </p:extLst>
          </p:nvPr>
        </p:nvGraphicFramePr>
        <p:xfrm>
          <a:off x="1524000" y="1041400"/>
          <a:ext cx="8597900" cy="3949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30603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43F20131-2E66-4147-85FF-C0F1FCA97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773" y="487844"/>
            <a:ext cx="4632127" cy="640698"/>
          </a:xfrm>
        </p:spPr>
        <p:txBody>
          <a:bodyPr rtlCol="0"/>
          <a:lstStyle/>
          <a:p>
            <a:pPr rtl="0"/>
            <a:r>
              <a:rPr lang="ru-RU" dirty="0"/>
              <a:t>Возможные тренды</a:t>
            </a:r>
          </a:p>
        </p:txBody>
      </p:sp>
      <p:pic>
        <p:nvPicPr>
          <p:cNvPr id="27" name="Рисунок 26" descr="Вид с воздуха на аллею, обсаженную деревьями, и пастбища для скота по сторонам">
            <a:extLst>
              <a:ext uri="{FF2B5EF4-FFF2-40B4-BE49-F238E27FC236}">
                <a16:creationId xmlns:a16="http://schemas.microsoft.com/office/drawing/2014/main" id="{290FBD7A-BEB6-4C4C-B057-7A00B6FBB7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4495801" cy="6858000"/>
          </a:xfrm>
        </p:spPr>
      </p:pic>
      <p:sp>
        <p:nvSpPr>
          <p:cNvPr id="10" name="Текст 9">
            <a:extLst>
              <a:ext uri="{FF2B5EF4-FFF2-40B4-BE49-F238E27FC236}">
                <a16:creationId xmlns:a16="http://schemas.microsoft.com/office/drawing/2014/main" id="{00E7F2B6-10A7-477E-B377-78173351CB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24359" y="1746251"/>
            <a:ext cx="3375570" cy="726376"/>
          </a:xfrm>
        </p:spPr>
        <p:txBody>
          <a:bodyPr rtlCol="0"/>
          <a:lstStyle/>
          <a:p>
            <a:pPr rtl="0"/>
            <a:r>
              <a:rPr lang="ru-RU" dirty="0"/>
              <a:t>Уменьшение финансирования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D2EE4141-AD91-4E47-B788-C5EA3ACC61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26986" y="1543051"/>
            <a:ext cx="3281556" cy="840676"/>
          </a:xfrm>
        </p:spPr>
        <p:txBody>
          <a:bodyPr rtlCol="0"/>
          <a:lstStyle/>
          <a:p>
            <a:pPr rtl="0"/>
            <a:r>
              <a:rPr lang="ru-RU" dirty="0"/>
              <a:t>Рост населения и доли сельского населения</a:t>
            </a:r>
          </a:p>
        </p:txBody>
      </p:sp>
      <p:sp>
        <p:nvSpPr>
          <p:cNvPr id="24" name="Текст 23">
            <a:extLst>
              <a:ext uri="{FF2B5EF4-FFF2-40B4-BE49-F238E27FC236}">
                <a16:creationId xmlns:a16="http://schemas.microsoft.com/office/drawing/2014/main" id="{106F3974-4943-47E8-A433-5C64B36E946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9908" y="3822700"/>
            <a:ext cx="3126583" cy="1466617"/>
          </a:xfrm>
        </p:spPr>
        <p:txBody>
          <a:bodyPr rtlCol="0"/>
          <a:lstStyle/>
          <a:p>
            <a:pPr rtl="0"/>
            <a:r>
              <a:rPr lang="ru-RU" dirty="0"/>
              <a:t>Снижение доходов от экономической деятельности, увеличение доли ЛПХ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28950946-2F58-45BE-8886-7AC0149D69E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526986" y="3987800"/>
            <a:ext cx="3281556" cy="1003300"/>
          </a:xfrm>
        </p:spPr>
        <p:txBody>
          <a:bodyPr rtlCol="0"/>
          <a:lstStyle/>
          <a:p>
            <a:pPr rtl="0"/>
            <a:r>
              <a:rPr lang="ru-RU" dirty="0"/>
              <a:t>Возобновление роста доли </a:t>
            </a:r>
            <a:r>
              <a:rPr lang="ru-RU"/>
              <a:t>сельского хозяйства</a:t>
            </a:r>
            <a:endParaRPr lang="ru-RU" dirty="0"/>
          </a:p>
        </p:txBody>
      </p:sp>
      <p:sp>
        <p:nvSpPr>
          <p:cNvPr id="256" name="Дата 255">
            <a:extLst>
              <a:ext uri="{FF2B5EF4-FFF2-40B4-BE49-F238E27FC236}">
                <a16:creationId xmlns:a16="http://schemas.microsoft.com/office/drawing/2014/main" id="{A111CCC7-FCBE-479D-A98A-3FF0FC4C6D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/>
              <a:t>20XX г.</a:t>
            </a:r>
          </a:p>
        </p:txBody>
      </p:sp>
      <p:sp>
        <p:nvSpPr>
          <p:cNvPr id="258" name="Номер слайда 257">
            <a:extLst>
              <a:ext uri="{FF2B5EF4-FFF2-40B4-BE49-F238E27FC236}">
                <a16:creationId xmlns:a16="http://schemas.microsoft.com/office/drawing/2014/main" id="{A9734560-9D8A-4BBC-A7FA-131A75654D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EA87306C-81BA-4795-A5CA-9392456A8C1E}" type="slidenum">
              <a:rPr lang="ru-RU" smtClean="0"/>
              <a:pPr rtl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4836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23">
            <a:extLst>
              <a:ext uri="{FF2B5EF4-FFF2-40B4-BE49-F238E27FC236}">
                <a16:creationId xmlns:a16="http://schemas.microsoft.com/office/drawing/2014/main" id="{8B0A0B61-E44C-4C98-A84B-B96C81DA5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535" y="2236763"/>
            <a:ext cx="3319976" cy="1439016"/>
          </a:xfrm>
        </p:spPr>
        <p:txBody>
          <a:bodyPr rtlCol="0"/>
          <a:lstStyle/>
          <a:p>
            <a:pPr rtl="0"/>
            <a:r>
              <a:rPr lang="ru-RU" dirty="0"/>
              <a:t>Спасибо</a:t>
            </a:r>
            <a:br>
              <a:rPr lang="ru-RU" dirty="0"/>
            </a:br>
            <a:r>
              <a:rPr lang="ru-RU" dirty="0"/>
              <a:t>за</a:t>
            </a:r>
            <a:br>
              <a:rPr lang="ru-RU" dirty="0"/>
            </a:br>
            <a:r>
              <a:rPr lang="ru-RU" dirty="0"/>
              <a:t>внимание</a:t>
            </a:r>
          </a:p>
        </p:txBody>
      </p:sp>
      <p:pic>
        <p:nvPicPr>
          <p:cNvPr id="18" name="Рисунок 15" descr="Изображение поля с прорастающей травой">
            <a:extLst>
              <a:ext uri="{FF2B5EF4-FFF2-40B4-BE49-F238E27FC236}">
                <a16:creationId xmlns:a16="http://schemas.microsoft.com/office/drawing/2014/main" id="{594B2289-B469-43CF-B394-071C6B0A4DD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11344" y="0"/>
            <a:ext cx="6680656" cy="6858000"/>
          </a:xfrm>
        </p:spPr>
      </p:pic>
    </p:spTree>
    <p:extLst>
      <p:ext uri="{BB962C8B-B14F-4D97-AF65-F5344CB8AC3E}">
        <p14:creationId xmlns:p14="http://schemas.microsoft.com/office/powerpoint/2010/main" val="18516462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4D0E9"/>
      </a:accent1>
      <a:accent2>
        <a:srgbClr val="476977"/>
      </a:accent2>
      <a:accent3>
        <a:srgbClr val="79BBE9"/>
      </a:accent3>
      <a:accent4>
        <a:srgbClr val="6B8043"/>
      </a:accent4>
      <a:accent5>
        <a:srgbClr val="9ACF21"/>
      </a:accent5>
      <a:accent6>
        <a:srgbClr val="CFDCA5"/>
      </a:accent6>
      <a:hlink>
        <a:srgbClr val="0563C1"/>
      </a:hlink>
      <a:folHlink>
        <a:srgbClr val="954F72"/>
      </a:folHlink>
    </a:clrScheme>
    <a:fontScheme name="Custom 26">
      <a:majorFont>
        <a:latin typeface="Tenorite Bold"/>
        <a:ea typeface=""/>
        <a:cs typeface=""/>
      </a:majorFont>
      <a:minorFont>
        <a:latin typeface="Tenorite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3327435_TF16411175_Win32" id="{2345F186-80B7-4938-8C0C-D7511F1644B8}" vid="{763357D7-98BF-4FAD-879A-6CD51718581B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F1B15C2-B622-4464-872A-FFB13E3A35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E439292-23DE-4FBC-B000-AFED89AC64F3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065F1115-A9D1-4ADF-878E-8B9CEB1416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{E81AAF8A-2DE1-428C-B137-135CC17AF64A}tf16411175_win32</Template>
  <TotalTime>86</TotalTime>
  <Words>390</Words>
  <Application>Microsoft Office PowerPoint</Application>
  <PresentationFormat>Widescreen</PresentationFormat>
  <Paragraphs>116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Tenorite </vt:lpstr>
      <vt:lpstr>Times New Roman</vt:lpstr>
      <vt:lpstr>Тема Office</vt:lpstr>
      <vt:lpstr>Сельская локальная экономика и ее возможное развитие в условиях санкций</vt:lpstr>
      <vt:lpstr>Значение сельской  локальной экономики</vt:lpstr>
      <vt:lpstr>Подходы к развитию </vt:lpstr>
      <vt:lpstr>ОСНОВНЫЕ ТРЕНДЫ развития сельской локальной экономики и сельских территорий</vt:lpstr>
      <vt:lpstr>PowerPoint Presentation</vt:lpstr>
      <vt:lpstr>PowerPoint Presentation</vt:lpstr>
      <vt:lpstr>PowerPoint Presentation</vt:lpstr>
      <vt:lpstr>Возможные тренды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Сельская локальная экономика и ее возможное развитие в условиях санкций</dc:title>
  <dc:creator>Kiselev Sergey Viktorovich</dc:creator>
  <cp:lastModifiedBy>Kiselev Sergey Viktorovich</cp:lastModifiedBy>
  <cp:revision>5</cp:revision>
  <dcterms:created xsi:type="dcterms:W3CDTF">2022-10-23T15:50:47Z</dcterms:created>
  <dcterms:modified xsi:type="dcterms:W3CDTF">2022-10-24T06:55:04Z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