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58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95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4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553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23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50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72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70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30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1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E3921-7EA9-4818-829E-BB6B53AE75E6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71D16-90EE-4CBC-9917-9E9D5E22D0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68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РАЗВИТИЯ ЛОКАЛЬНОЙ СЕЛЬСКОЙ ЭКОНОМИКИ В РОССИИ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Кибиров</a:t>
            </a:r>
            <a:r>
              <a:rPr lang="ru-RU" dirty="0" smtClean="0"/>
              <a:t> </a:t>
            </a:r>
            <a:r>
              <a:rPr lang="ru-RU" dirty="0" err="1" smtClean="0"/>
              <a:t>Хетаг</a:t>
            </a:r>
            <a:r>
              <a:rPr lang="ru-RU" dirty="0" smtClean="0"/>
              <a:t> Георгиевич, к.э.н., ведущий научный сотрудник ВИАПИ им. А.А. Никонова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55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Таблица 1 – Динамика </a:t>
            </a:r>
            <a:r>
              <a:rPr lang="ru-RU" sz="2400" dirty="0" smtClean="0"/>
              <a:t>численности, состава </a:t>
            </a:r>
            <a:r>
              <a:rPr lang="ru-RU" sz="2400" dirty="0"/>
              <a:t>и структуры сельского населения в России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33525" y="1646142"/>
          <a:ext cx="6076950" cy="4330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823"/>
                <a:gridCol w="602357"/>
                <a:gridCol w="515613"/>
                <a:gridCol w="639360"/>
                <a:gridCol w="659984"/>
                <a:gridCol w="659984"/>
                <a:gridCol w="539877"/>
                <a:gridCol w="659984"/>
                <a:gridCol w="659984"/>
                <a:gridCol w="659984"/>
              </a:tblGrid>
              <a:tr h="2921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Годы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Численность населения всего, тыс. чел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Численность сельского населения, тыс. чел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том числе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Доля сельского населения в общей его численности, %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Доля в сельском населении лиц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2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моложе трудоспособного возраста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трудоспособном возрасте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старше трудоспособного возраста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моложе трудоспособного возраста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трудоспособном возрасте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старше трудоспособного возраста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1990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147662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38890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10317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19898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8675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26,34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26,15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50,43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21,99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1995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147938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40051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10302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20479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9270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27,07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26,11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51,91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23,50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145559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39454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9073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21365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9016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27,11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23,00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54,15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22,85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2005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143474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38755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7670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22700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8385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27,01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19,44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57,54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21,25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141914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38209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7054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22865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8290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26,92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17,88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57,95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21,01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146267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37985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7551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21192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9242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25,97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19,14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53,71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23,42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146749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37186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7414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20142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9630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25,34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18,79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51,05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24,41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 в % к 2005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102,28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95,95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96,66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88,73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114,85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-1,67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-0,65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-6,48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3,16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 в % r 1990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99,38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95,62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71,86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101,23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111,01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-1,00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-7,36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0,62</a:t>
                      </a:r>
                      <a:endParaRPr lang="ru-RU" sz="11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2,42</a:t>
                      </a:r>
                      <a:endParaRPr lang="ru-RU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79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Таблица 2 – Оценка влияния землепользования агропромышленных формирований на сельское население трудоспособного возраста (по данным за 2021 год)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536158" y="1583644"/>
          <a:ext cx="4071684" cy="4683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449"/>
                <a:gridCol w="1834771"/>
                <a:gridCol w="820441"/>
                <a:gridCol w="1017023"/>
              </a:tblGrid>
              <a:tr h="11407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№ п.п.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Регион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сельского населения трудоспособного возраста в общей численности сельского населения, % (y)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площади сельхозугодий, занятых агропромышленными формированиями в общей площади сельхозугодий, % (x)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Белгородская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59,27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39,25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Курская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57,50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32,98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41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Мордовия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59,68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28,94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Воронежская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59,33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26,64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Липецкая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58,89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23,08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41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Тамбовская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59,03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21,40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Краснодарский край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60,45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19,75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Татарстан (Татарстан)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61,50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18,49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41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Нижегородская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58,83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16,63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Тыва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54,78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Калужская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62,37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14,02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Чеченская Республика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62,23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Ставропольский край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61,34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Адыгея (Адыгея)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62,46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9,14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Ростовская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61,29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8,72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Волгоградская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59,04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7,09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Северная Осетия - Алания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61,96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6,43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Калининградская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64,67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Дагестан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63,54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3,74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Карачаево-Черкесская Республика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64,20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3,70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Кабардино-Балкарская Республика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64,48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1,95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Калмыкия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62,85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1,66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Астраханская область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61,27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0,27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Республика Ингушетия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65,26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0,00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</a:tr>
              <a:tr h="13460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Коэффициент корреляции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-0,67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456" marR="48456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2497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379</Words>
  <Application>Microsoft Office PowerPoint</Application>
  <PresentationFormat>Экран (4:3)</PresentationFormat>
  <Paragraphs>208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ЭТАПЫ РАЗВИТИЯ ЛОКАЛЬНОЙ СЕЛЬСКОЙ ЭКОНОМИКИ В РОССИИ</vt:lpstr>
      <vt:lpstr>Таблица 1 – Динамика численности, состава и структуры сельского населения в России</vt:lpstr>
      <vt:lpstr>Таблица 2 – Оценка влияния землепользования агропромышленных формирований на сельское население трудоспособного возраста (по данным за 2021 год)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РАЗВИТИЯ ЛОКАЛЬНОЙ СЕЛЬСКОЙ ЭКОНОМИКИ В РОССИИ</dc:title>
  <dc:creator>Хетаг</dc:creator>
  <cp:lastModifiedBy>Хетаг</cp:lastModifiedBy>
  <cp:revision>1</cp:revision>
  <dcterms:created xsi:type="dcterms:W3CDTF">2022-10-25T05:18:55Z</dcterms:created>
  <dcterms:modified xsi:type="dcterms:W3CDTF">2022-10-25T05:27:12Z</dcterms:modified>
</cp:coreProperties>
</file>